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4" r:id="rId1"/>
    <p:sldMasterId id="2147489129" r:id="rId2"/>
    <p:sldMasterId id="2147489213" r:id="rId3"/>
    <p:sldMasterId id="2147489225" r:id="rId4"/>
    <p:sldMasterId id="2147489249" r:id="rId5"/>
    <p:sldMasterId id="2147489261" r:id="rId6"/>
    <p:sldMasterId id="2147489273" r:id="rId7"/>
    <p:sldMasterId id="2147489285" r:id="rId8"/>
    <p:sldMasterId id="2147489297" r:id="rId9"/>
  </p:sldMasterIdLst>
  <p:notesMasterIdLst>
    <p:notesMasterId r:id="rId79"/>
  </p:notesMasterIdLst>
  <p:sldIdLst>
    <p:sldId id="760" r:id="rId10"/>
    <p:sldId id="1118" r:id="rId11"/>
    <p:sldId id="1120" r:id="rId12"/>
    <p:sldId id="1121" r:id="rId13"/>
    <p:sldId id="1122" r:id="rId14"/>
    <p:sldId id="1123" r:id="rId15"/>
    <p:sldId id="989" r:id="rId16"/>
    <p:sldId id="990" r:id="rId17"/>
    <p:sldId id="991" r:id="rId18"/>
    <p:sldId id="992" r:id="rId19"/>
    <p:sldId id="994" r:id="rId20"/>
    <p:sldId id="995" r:id="rId21"/>
    <p:sldId id="996" r:id="rId22"/>
    <p:sldId id="998" r:id="rId23"/>
    <p:sldId id="999" r:id="rId24"/>
    <p:sldId id="1002" r:id="rId25"/>
    <p:sldId id="1003" r:id="rId26"/>
    <p:sldId id="1004" r:id="rId27"/>
    <p:sldId id="1005" r:id="rId28"/>
    <p:sldId id="1646" r:id="rId29"/>
    <p:sldId id="1008" r:id="rId30"/>
    <p:sldId id="1013" r:id="rId31"/>
    <p:sldId id="1016" r:id="rId32"/>
    <p:sldId id="1065" r:id="rId33"/>
    <p:sldId id="1066" r:id="rId34"/>
    <p:sldId id="1068" r:id="rId35"/>
    <p:sldId id="1072" r:id="rId36"/>
    <p:sldId id="1073" r:id="rId37"/>
    <p:sldId id="1074" r:id="rId38"/>
    <p:sldId id="1075" r:id="rId39"/>
    <p:sldId id="1076" r:id="rId40"/>
    <p:sldId id="1077" r:id="rId41"/>
    <p:sldId id="1079" r:id="rId42"/>
    <p:sldId id="1082" r:id="rId43"/>
    <p:sldId id="1084" r:id="rId44"/>
    <p:sldId id="1085" r:id="rId45"/>
    <p:sldId id="1086" r:id="rId46"/>
    <p:sldId id="1087" r:id="rId47"/>
    <p:sldId id="1088" r:id="rId48"/>
    <p:sldId id="1089" r:id="rId49"/>
    <p:sldId id="1090" r:id="rId50"/>
    <p:sldId id="1091" r:id="rId51"/>
    <p:sldId id="1097" r:id="rId52"/>
    <p:sldId id="1098" r:id="rId53"/>
    <p:sldId id="1099" r:id="rId54"/>
    <p:sldId id="1100" r:id="rId55"/>
    <p:sldId id="1101" r:id="rId56"/>
    <p:sldId id="1092" r:id="rId57"/>
    <p:sldId id="1093" r:id="rId58"/>
    <p:sldId id="1094" r:id="rId59"/>
    <p:sldId id="1021" r:id="rId60"/>
    <p:sldId id="1022" r:id="rId61"/>
    <p:sldId id="1028" r:id="rId62"/>
    <p:sldId id="1029" r:id="rId63"/>
    <p:sldId id="1033" r:id="rId64"/>
    <p:sldId id="1035" r:id="rId65"/>
    <p:sldId id="1036" r:id="rId66"/>
    <p:sldId id="1037" r:id="rId67"/>
    <p:sldId id="1038" r:id="rId68"/>
    <p:sldId id="1041" r:id="rId69"/>
    <p:sldId id="1042" r:id="rId70"/>
    <p:sldId id="1043" r:id="rId71"/>
    <p:sldId id="1044" r:id="rId72"/>
    <p:sldId id="1045" r:id="rId73"/>
    <p:sldId id="1046" r:id="rId74"/>
    <p:sldId id="1047" r:id="rId75"/>
    <p:sldId id="1048" r:id="rId76"/>
    <p:sldId id="1049" r:id="rId77"/>
    <p:sldId id="1050" r:id="rId78"/>
  </p:sldIdLst>
  <p:sldSz cx="9144000" cy="6858000" type="screen4x3"/>
  <p:notesSz cx="6858000" cy="9144000"/>
  <p:defaultTextStyle>
    <a:defPPr>
      <a:defRPr lang="en-GB"/>
    </a:defPPr>
    <a:lvl1pPr algn="l" defTabSz="447675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663300"/>
    <a:srgbClr val="826300"/>
    <a:srgbClr val="993300"/>
    <a:srgbClr val="C2C630"/>
    <a:srgbClr val="176B1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86323" autoAdjust="0"/>
  </p:normalViewPr>
  <p:slideViewPr>
    <p:cSldViewPr>
      <p:cViewPr varScale="1">
        <p:scale>
          <a:sx n="98" d="100"/>
          <a:sy n="98" d="100"/>
        </p:scale>
        <p:origin x="189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0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AutoShape 1">
            <a:extLst>
              <a:ext uri="{FF2B5EF4-FFF2-40B4-BE49-F238E27FC236}">
                <a16:creationId xmlns:a16="http://schemas.microsoft.com/office/drawing/2014/main" id="{7561605A-1C2F-4F68-B435-651F7FB98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1" name="AutoShape 2">
            <a:extLst>
              <a:ext uri="{FF2B5EF4-FFF2-40B4-BE49-F238E27FC236}">
                <a16:creationId xmlns:a16="http://schemas.microsoft.com/office/drawing/2014/main" id="{74A91A47-81AB-4C2B-B0FC-5E0527AF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2" name="AutoShape 3">
            <a:extLst>
              <a:ext uri="{FF2B5EF4-FFF2-40B4-BE49-F238E27FC236}">
                <a16:creationId xmlns:a16="http://schemas.microsoft.com/office/drawing/2014/main" id="{B1C144D4-EE46-4304-BB18-85ABF865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3" name="AutoShape 4">
            <a:extLst>
              <a:ext uri="{FF2B5EF4-FFF2-40B4-BE49-F238E27FC236}">
                <a16:creationId xmlns:a16="http://schemas.microsoft.com/office/drawing/2014/main" id="{F98503D2-7228-4A27-95F1-B4C92213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4" name="AutoShape 5">
            <a:extLst>
              <a:ext uri="{FF2B5EF4-FFF2-40B4-BE49-F238E27FC236}">
                <a16:creationId xmlns:a16="http://schemas.microsoft.com/office/drawing/2014/main" id="{84C7C1D6-0FFD-4A9A-BBCB-5C2EE7D91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5" name="AutoShape 6">
            <a:extLst>
              <a:ext uri="{FF2B5EF4-FFF2-40B4-BE49-F238E27FC236}">
                <a16:creationId xmlns:a16="http://schemas.microsoft.com/office/drawing/2014/main" id="{BF829F50-856E-4B44-A096-586F61AE3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6" name="AutoShape 7">
            <a:extLst>
              <a:ext uri="{FF2B5EF4-FFF2-40B4-BE49-F238E27FC236}">
                <a16:creationId xmlns:a16="http://schemas.microsoft.com/office/drawing/2014/main" id="{F99ED675-8D20-46CB-A365-EF9F42D4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04137" name="Rectangle 8">
            <a:extLst>
              <a:ext uri="{FF2B5EF4-FFF2-40B4-BE49-F238E27FC236}">
                <a16:creationId xmlns:a16="http://schemas.microsoft.com/office/drawing/2014/main" id="{6FA3252C-73C8-4A5C-A21D-65A576D3AA1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1763" cy="124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A6A69367-90CD-4C89-A203-A5C508B1555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1363" indent="-284163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598613" indent="-227013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5813" indent="-227013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4342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0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7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4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382" indent="0" algn="ctr">
              <a:buNone/>
              <a:defRPr/>
            </a:lvl2pPr>
            <a:lvl3pPr marL="828764" indent="0" algn="ctr">
              <a:buNone/>
              <a:defRPr/>
            </a:lvl3pPr>
            <a:lvl4pPr marL="1243146" indent="0" algn="ctr">
              <a:buNone/>
              <a:defRPr/>
            </a:lvl4pPr>
            <a:lvl5pPr marL="1657528" indent="0" algn="ctr">
              <a:buNone/>
              <a:defRPr/>
            </a:lvl5pPr>
            <a:lvl6pPr marL="2071911" indent="0" algn="ctr">
              <a:buNone/>
              <a:defRPr/>
            </a:lvl6pPr>
            <a:lvl7pPr marL="2486294" indent="0" algn="ctr">
              <a:buNone/>
              <a:defRPr/>
            </a:lvl7pPr>
            <a:lvl8pPr marL="2900676" indent="0" algn="ctr">
              <a:buNone/>
              <a:defRPr/>
            </a:lvl8pPr>
            <a:lvl9pPr marL="3315059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8BCC1-86F3-41CF-8CFB-DAF90125AF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D19B5-7B08-4977-9573-162D18BA681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A777-0ED2-453A-BBD6-CCB880A7408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E74E-2018-442A-946D-714810C944FC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81132259"/>
      </p:ext>
    </p:extLst>
  </p:cSld>
  <p:clrMapOvr>
    <a:masterClrMapping/>
  </p:clrMapOvr>
  <p:transition spd="slow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F28E6-31F8-4D53-9023-84E5D6A07D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3152-704E-4DD4-B45C-C6017F61C0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9BCC-7CCE-4B0E-B189-763C099525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FF45-F2AE-4326-BE84-270AEB0B0FD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94625757"/>
      </p:ext>
    </p:extLst>
  </p:cSld>
  <p:clrMapOvr>
    <a:masterClrMapping/>
  </p:clrMapOvr>
  <p:transition spd="slow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5440" y="273631"/>
            <a:ext cx="2056320" cy="585421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6480" y="273631"/>
            <a:ext cx="6030720" cy="585421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E6C41-4C8A-45EA-BBC7-1A704321759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E011F-7516-4B7F-B860-B001C1FB5A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00AA-113C-4870-BBF1-CB6B1DEE9D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AE93-EA49-4B4E-9801-F411F8A86B5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234487199"/>
      </p:ext>
    </p:extLst>
  </p:cSld>
  <p:clrMapOvr>
    <a:masterClrMapping/>
  </p:clrMapOvr>
  <p:transition spd="slow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14"/>
            </a:lvl1pPr>
            <a:lvl2pPr marL="339364" indent="0" algn="ctr">
              <a:buNone/>
              <a:defRPr sz="1542"/>
            </a:lvl2pPr>
            <a:lvl3pPr marL="678731" indent="0" algn="ctr">
              <a:buNone/>
              <a:defRPr sz="1361"/>
            </a:lvl3pPr>
            <a:lvl4pPr marL="1018079" indent="0" algn="ctr">
              <a:buNone/>
              <a:defRPr sz="1179"/>
            </a:lvl4pPr>
            <a:lvl5pPr marL="1357454" indent="0" algn="ctr">
              <a:buNone/>
              <a:defRPr sz="1179"/>
            </a:lvl5pPr>
            <a:lvl6pPr marL="1696831" indent="0" algn="ctr">
              <a:buNone/>
              <a:defRPr sz="1179"/>
            </a:lvl6pPr>
            <a:lvl7pPr marL="2036178" indent="0" algn="ctr">
              <a:buNone/>
              <a:defRPr sz="1179"/>
            </a:lvl7pPr>
            <a:lvl8pPr marL="2375537" indent="0" algn="ctr">
              <a:buNone/>
              <a:defRPr sz="1179"/>
            </a:lvl8pPr>
            <a:lvl9pPr marL="2714900" indent="0" algn="ctr">
              <a:buNone/>
              <a:defRPr sz="1179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29DC09-CC53-44A0-A098-B24C4EDE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E267BDB-7CAB-4D95-9BC4-22FD8589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E04029-B82D-4DEF-BAA1-68C2AC9A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8C88EFB1-FE5B-4F27-93C8-211210BF748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2611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C6A9A3F-E534-4E7A-988E-D5BAA7B0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2020B24-75AB-41C6-8B07-4EEA850B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5759AF-E8B3-44E5-B8AC-804F2913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F716AFDC-21EE-4C0B-BC3A-E432673B714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0180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339364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2pPr>
            <a:lvl3pPr marL="6787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3pPr>
            <a:lvl4pPr marL="1018079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4pPr>
            <a:lvl5pPr marL="1357454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5pPr>
            <a:lvl6pPr marL="1696831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6pPr>
            <a:lvl7pPr marL="203617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7pPr>
            <a:lvl8pPr marL="2375537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8pPr>
            <a:lvl9pPr marL="2714900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4DF557-E91C-4EA4-A856-7B49601B6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054EF01-34A0-46D5-89A6-3882CA89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DCF464-5372-4C18-B56D-5CD2B4DC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60975D42-22DA-44D2-A91B-193EB85A06C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9582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0E00FFE9-5F58-4006-BABE-DED3444B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C1DC9FD1-8CAF-4F53-822F-383CD181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269CABA9-64B9-41E3-B397-242EC0C5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0E404F9-ADF8-4C91-A21E-06E5EDFD0AD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29884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39364" indent="0">
              <a:buNone/>
              <a:defRPr sz="1542" b="1"/>
            </a:lvl2pPr>
            <a:lvl3pPr marL="678731" indent="0">
              <a:buNone/>
              <a:defRPr sz="1361" b="1"/>
            </a:lvl3pPr>
            <a:lvl4pPr marL="1018079" indent="0">
              <a:buNone/>
              <a:defRPr sz="1179" b="1"/>
            </a:lvl4pPr>
            <a:lvl5pPr marL="1357454" indent="0">
              <a:buNone/>
              <a:defRPr sz="1179" b="1"/>
            </a:lvl5pPr>
            <a:lvl6pPr marL="1696831" indent="0">
              <a:buNone/>
              <a:defRPr sz="1179" b="1"/>
            </a:lvl6pPr>
            <a:lvl7pPr marL="2036178" indent="0">
              <a:buNone/>
              <a:defRPr sz="1179" b="1"/>
            </a:lvl7pPr>
            <a:lvl8pPr marL="2375537" indent="0">
              <a:buNone/>
              <a:defRPr sz="1179" b="1"/>
            </a:lvl8pPr>
            <a:lvl9pPr marL="2714900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250" y="1681163"/>
            <a:ext cx="3887391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39364" indent="0">
              <a:buNone/>
              <a:defRPr sz="1542" b="1"/>
            </a:lvl2pPr>
            <a:lvl3pPr marL="678731" indent="0">
              <a:buNone/>
              <a:defRPr sz="1361" b="1"/>
            </a:lvl3pPr>
            <a:lvl4pPr marL="1018079" indent="0">
              <a:buNone/>
              <a:defRPr sz="1179" b="1"/>
            </a:lvl4pPr>
            <a:lvl5pPr marL="1357454" indent="0">
              <a:buNone/>
              <a:defRPr sz="1179" b="1"/>
            </a:lvl5pPr>
            <a:lvl6pPr marL="1696831" indent="0">
              <a:buNone/>
              <a:defRPr sz="1179" b="1"/>
            </a:lvl6pPr>
            <a:lvl7pPr marL="2036178" indent="0">
              <a:buNone/>
              <a:defRPr sz="1179" b="1"/>
            </a:lvl7pPr>
            <a:lvl8pPr marL="2375537" indent="0">
              <a:buNone/>
              <a:defRPr sz="1179" b="1"/>
            </a:lvl8pPr>
            <a:lvl9pPr marL="2714900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2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07ABF8F8-1E01-4F28-BE57-36E10047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25F18516-AF4F-4AAC-9E96-39A6DEBC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1B0760BE-B687-4F7F-944B-3C3D192A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E58763F5-5351-4E01-B904-00C8E2439C5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25113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687059F9-853A-4562-9849-3BF48CF1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6AFE75A1-5B75-442B-9474-73D74547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BF852E1B-AFC9-40F2-9357-A955DA5D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80B5EA46-D96A-40D7-800C-D518CCE8EFF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6385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8AD99C4E-C9AB-4464-95BC-2D371AEA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76507E5D-CB21-40B5-86A3-587C678F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4838BF28-2B33-46ED-8A0F-E99BE830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6843FE16-E67D-4CB0-9781-28311235D27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4429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526"/>
            <a:ext cx="4629150" cy="4873625"/>
          </a:xfrm>
        </p:spPr>
        <p:txBody>
          <a:bodyPr/>
          <a:lstStyle>
            <a:lvl1pPr>
              <a:defRPr sz="2358"/>
            </a:lvl1pPr>
            <a:lvl2pPr>
              <a:defRPr sz="2086"/>
            </a:lvl2pPr>
            <a:lvl3pPr>
              <a:defRPr sz="181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39364" indent="0">
              <a:buNone/>
              <a:defRPr sz="1089"/>
            </a:lvl2pPr>
            <a:lvl3pPr marL="678731" indent="0">
              <a:buNone/>
              <a:defRPr sz="907"/>
            </a:lvl3pPr>
            <a:lvl4pPr marL="1018079" indent="0">
              <a:buNone/>
              <a:defRPr sz="726"/>
            </a:lvl4pPr>
            <a:lvl5pPr marL="1357454" indent="0">
              <a:buNone/>
              <a:defRPr sz="726"/>
            </a:lvl5pPr>
            <a:lvl6pPr marL="1696831" indent="0">
              <a:buNone/>
              <a:defRPr sz="726"/>
            </a:lvl6pPr>
            <a:lvl7pPr marL="2036178" indent="0">
              <a:buNone/>
              <a:defRPr sz="726"/>
            </a:lvl7pPr>
            <a:lvl8pPr marL="2375537" indent="0">
              <a:buNone/>
              <a:defRPr sz="726"/>
            </a:lvl8pPr>
            <a:lvl9pPr marL="2714900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D9987295-6C66-4BAB-84E5-DD8D64AE5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793A268A-A713-457D-85BA-2551CDB1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7A868D1D-D982-4AAB-BB5B-6451FA8A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BD3733C7-D54E-404A-A2E1-E755D4EB70E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1831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47C4-3736-4ED2-88DD-7391A81C1D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6380E-CBA8-4835-8071-14223B14A4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D6D81-F3BB-4D92-9F6C-A3F101EA15F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AFBD-0FC7-42AC-B6F9-C3D0BD81887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258361577"/>
      </p:ext>
    </p:extLst>
  </p:cSld>
  <p:clrMapOvr>
    <a:masterClrMapping/>
  </p:clrMapOvr>
  <p:transition spd="slow" advTm="6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5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58"/>
            </a:lvl1pPr>
            <a:lvl2pPr marL="339364" indent="0">
              <a:buNone/>
              <a:defRPr sz="2086"/>
            </a:lvl2pPr>
            <a:lvl3pPr marL="678731" indent="0">
              <a:buNone/>
              <a:defRPr sz="1814"/>
            </a:lvl3pPr>
            <a:lvl4pPr marL="1018079" indent="0">
              <a:buNone/>
              <a:defRPr sz="1542"/>
            </a:lvl4pPr>
            <a:lvl5pPr marL="1357454" indent="0">
              <a:buNone/>
              <a:defRPr sz="1542"/>
            </a:lvl5pPr>
            <a:lvl6pPr marL="1696831" indent="0">
              <a:buNone/>
              <a:defRPr sz="1542"/>
            </a:lvl6pPr>
            <a:lvl7pPr marL="2036178" indent="0">
              <a:buNone/>
              <a:defRPr sz="1542"/>
            </a:lvl7pPr>
            <a:lvl8pPr marL="2375537" indent="0">
              <a:buNone/>
              <a:defRPr sz="1542"/>
            </a:lvl8pPr>
            <a:lvl9pPr marL="2714900" indent="0">
              <a:buNone/>
              <a:defRPr sz="1542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39364" indent="0">
              <a:buNone/>
              <a:defRPr sz="1089"/>
            </a:lvl2pPr>
            <a:lvl3pPr marL="678731" indent="0">
              <a:buNone/>
              <a:defRPr sz="907"/>
            </a:lvl3pPr>
            <a:lvl4pPr marL="1018079" indent="0">
              <a:buNone/>
              <a:defRPr sz="726"/>
            </a:lvl4pPr>
            <a:lvl5pPr marL="1357454" indent="0">
              <a:buNone/>
              <a:defRPr sz="726"/>
            </a:lvl5pPr>
            <a:lvl6pPr marL="1696831" indent="0">
              <a:buNone/>
              <a:defRPr sz="726"/>
            </a:lvl6pPr>
            <a:lvl7pPr marL="2036178" indent="0">
              <a:buNone/>
              <a:defRPr sz="726"/>
            </a:lvl7pPr>
            <a:lvl8pPr marL="2375537" indent="0">
              <a:buNone/>
              <a:defRPr sz="726"/>
            </a:lvl8pPr>
            <a:lvl9pPr marL="2714900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BB9DA7A5-301B-4054-8B8C-1AA3357B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6F76FB23-D954-4B40-9CBF-A6E45905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3025DDCC-E2B1-45F5-BE56-58F506A0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7644C84E-7D90-424E-AB0F-8AA6E1FE031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50704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E3FE35F-ACA1-4025-B26E-7643D613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2A6F99-C4BA-4345-9D02-3F3F328C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AAF255F-C575-4E62-8A3D-D2FE125E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F332218F-CC33-4BE5-88B2-7605B0367C2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1433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775" y="365127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6988FDA-08A1-4BB9-85C6-FAFBF375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D7FAE8-59B2-4F84-84F5-911A2F0F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1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911CC4-5501-4644-B877-B9686FAE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220634A1-3346-447E-8995-0C07E394CDC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4132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14"/>
            </a:lvl1pPr>
            <a:lvl2pPr marL="339927" indent="0" algn="ctr">
              <a:buNone/>
              <a:defRPr sz="1542"/>
            </a:lvl2pPr>
            <a:lvl3pPr marL="679857" indent="0" algn="ctr">
              <a:buNone/>
              <a:defRPr sz="1361"/>
            </a:lvl3pPr>
            <a:lvl4pPr marL="1019770" indent="0" algn="ctr">
              <a:buNone/>
              <a:defRPr sz="1179"/>
            </a:lvl4pPr>
            <a:lvl5pPr marL="1359708" indent="0" algn="ctr">
              <a:buNone/>
              <a:defRPr sz="1179"/>
            </a:lvl5pPr>
            <a:lvl6pPr marL="1699647" indent="0" algn="ctr">
              <a:buNone/>
              <a:defRPr sz="1179"/>
            </a:lvl6pPr>
            <a:lvl7pPr marL="2039558" indent="0" algn="ctr">
              <a:buNone/>
              <a:defRPr sz="1179"/>
            </a:lvl7pPr>
            <a:lvl8pPr marL="2379481" indent="0" algn="ctr">
              <a:buNone/>
              <a:defRPr sz="1179"/>
            </a:lvl8pPr>
            <a:lvl9pPr marL="2719408" indent="0" algn="ctr">
              <a:buNone/>
              <a:defRPr sz="1179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D70216B-1A74-4671-9C5D-BFDAB8B4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211F094-9DB1-40E9-9239-291CCF6E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72ACDDF-42FA-42EB-8C56-677F965F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0155B43-4CA2-4E65-8326-4591736E61B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1621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210BBF-E1BC-4869-A17A-BE5A4075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F7A846-849C-4DBF-8A96-81903A79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18B2D5-5AFC-48F4-B1AB-44754392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1FD52075-E210-4C78-88EE-6D1EB71CD9C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49642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339927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2pPr>
            <a:lvl3pPr marL="67985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3pPr>
            <a:lvl4pPr marL="1019770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4pPr>
            <a:lvl5pPr marL="135970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5pPr>
            <a:lvl6pPr marL="1699647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6pPr>
            <a:lvl7pPr marL="203955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7pPr>
            <a:lvl8pPr marL="2379481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8pPr>
            <a:lvl9pPr marL="271940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4B4BD3-5C9F-412F-BD8B-3915CA05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1128A5B-24AE-45E2-82F5-29C7D933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A9892E-430B-4FA9-835D-FEDEBC5F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578B9C3-8114-4A02-A358-89913B6EA16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7464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8D5FFB88-B486-417F-A31B-D8F30333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608DAD97-942A-4FEF-AF66-6616A4A6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33B69D5D-0091-4419-81A5-2C6506D3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B3F9ED56-0269-4B95-986E-359A38A405B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3628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39927" indent="0">
              <a:buNone/>
              <a:defRPr sz="1542" b="1"/>
            </a:lvl2pPr>
            <a:lvl3pPr marL="679857" indent="0">
              <a:buNone/>
              <a:defRPr sz="1361" b="1"/>
            </a:lvl3pPr>
            <a:lvl4pPr marL="1019770" indent="0">
              <a:buNone/>
              <a:defRPr sz="1179" b="1"/>
            </a:lvl4pPr>
            <a:lvl5pPr marL="1359708" indent="0">
              <a:buNone/>
              <a:defRPr sz="1179" b="1"/>
            </a:lvl5pPr>
            <a:lvl6pPr marL="1699647" indent="0">
              <a:buNone/>
              <a:defRPr sz="1179" b="1"/>
            </a:lvl6pPr>
            <a:lvl7pPr marL="2039558" indent="0">
              <a:buNone/>
              <a:defRPr sz="1179" b="1"/>
            </a:lvl7pPr>
            <a:lvl8pPr marL="2379481" indent="0">
              <a:buNone/>
              <a:defRPr sz="1179" b="1"/>
            </a:lvl8pPr>
            <a:lvl9pPr marL="2719408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234" y="1681163"/>
            <a:ext cx="3887391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39927" indent="0">
              <a:buNone/>
              <a:defRPr sz="1542" b="1"/>
            </a:lvl2pPr>
            <a:lvl3pPr marL="679857" indent="0">
              <a:buNone/>
              <a:defRPr sz="1361" b="1"/>
            </a:lvl3pPr>
            <a:lvl4pPr marL="1019770" indent="0">
              <a:buNone/>
              <a:defRPr sz="1179" b="1"/>
            </a:lvl4pPr>
            <a:lvl5pPr marL="1359708" indent="0">
              <a:buNone/>
              <a:defRPr sz="1179" b="1"/>
            </a:lvl5pPr>
            <a:lvl6pPr marL="1699647" indent="0">
              <a:buNone/>
              <a:defRPr sz="1179" b="1"/>
            </a:lvl6pPr>
            <a:lvl7pPr marL="2039558" indent="0">
              <a:buNone/>
              <a:defRPr sz="1179" b="1"/>
            </a:lvl7pPr>
            <a:lvl8pPr marL="2379481" indent="0">
              <a:buNone/>
              <a:defRPr sz="1179" b="1"/>
            </a:lvl8pPr>
            <a:lvl9pPr marL="2719408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234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5E84A1F7-165F-445E-9356-721513D0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17356030-0666-4455-8DBB-D89E9B4E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DF938445-6BBC-42B1-B786-EDB2A215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17917C50-8A78-4050-9E22-693AFC731C1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34032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7137AA5B-F600-45C3-8980-C202F058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E3FF2E1A-07A8-44A5-8042-F96E8A3B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5E9FA79F-C170-47CE-BDF9-C3D31F33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82DEEEBE-E755-4E48-9101-701E29DA6AB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18115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C16E9DC7-DC3A-4FC0-97AF-D88DCB12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4CB68BFE-2F5C-4262-8AF9-E065B425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576303D4-4B56-445B-8FE1-5785B218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BD93BAA1-4F69-4219-B5CF-BA676AA5890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0868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880" y="4406871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382" indent="0">
              <a:buNone/>
              <a:defRPr sz="1600"/>
            </a:lvl2pPr>
            <a:lvl3pPr marL="828764" indent="0">
              <a:buNone/>
              <a:defRPr sz="1500"/>
            </a:lvl3pPr>
            <a:lvl4pPr marL="1243146" indent="0">
              <a:buNone/>
              <a:defRPr sz="1300"/>
            </a:lvl4pPr>
            <a:lvl5pPr marL="1657528" indent="0">
              <a:buNone/>
              <a:defRPr sz="1300"/>
            </a:lvl5pPr>
            <a:lvl6pPr marL="2071911" indent="0">
              <a:buNone/>
              <a:defRPr sz="1300"/>
            </a:lvl6pPr>
            <a:lvl7pPr marL="2486294" indent="0">
              <a:buNone/>
              <a:defRPr sz="1300"/>
            </a:lvl7pPr>
            <a:lvl8pPr marL="2900676" indent="0">
              <a:buNone/>
              <a:defRPr sz="1300"/>
            </a:lvl8pPr>
            <a:lvl9pPr marL="3315059" indent="0">
              <a:buNone/>
              <a:defRPr sz="13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D2F7-E1A1-4F0A-83EF-666B841046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31689-AA54-4F18-9E70-F718D5D010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EAF48-1E04-460D-AD51-EEC564A0FD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8B10-7728-4C5B-AFD5-716326BEF86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2761682"/>
      </p:ext>
    </p:extLst>
  </p:cSld>
  <p:clrMapOvr>
    <a:masterClrMapping/>
  </p:clrMapOvr>
  <p:transition spd="slow" advTm="6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2358"/>
            </a:lvl1pPr>
            <a:lvl2pPr>
              <a:defRPr sz="2086"/>
            </a:lvl2pPr>
            <a:lvl3pPr>
              <a:defRPr sz="181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39927" indent="0">
              <a:buNone/>
              <a:defRPr sz="1089"/>
            </a:lvl2pPr>
            <a:lvl3pPr marL="679857" indent="0">
              <a:buNone/>
              <a:defRPr sz="907"/>
            </a:lvl3pPr>
            <a:lvl4pPr marL="1019770" indent="0">
              <a:buNone/>
              <a:defRPr sz="726"/>
            </a:lvl4pPr>
            <a:lvl5pPr marL="1359708" indent="0">
              <a:buNone/>
              <a:defRPr sz="726"/>
            </a:lvl5pPr>
            <a:lvl6pPr marL="1699647" indent="0">
              <a:buNone/>
              <a:defRPr sz="726"/>
            </a:lvl6pPr>
            <a:lvl7pPr marL="2039558" indent="0">
              <a:buNone/>
              <a:defRPr sz="726"/>
            </a:lvl7pPr>
            <a:lvl8pPr marL="2379481" indent="0">
              <a:buNone/>
              <a:defRPr sz="726"/>
            </a:lvl8pPr>
            <a:lvl9pPr marL="2719408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91D95235-383C-4397-BC72-C85E19A9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3C0D15A7-93D4-4314-9AB0-20B91992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51E6A4FA-054F-47C8-B9B1-3AE05794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FA5F8726-64F6-4573-B7E9-D8E348CE619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6045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58"/>
            </a:lvl1pPr>
            <a:lvl2pPr marL="339927" indent="0">
              <a:buNone/>
              <a:defRPr sz="2086"/>
            </a:lvl2pPr>
            <a:lvl3pPr marL="679857" indent="0">
              <a:buNone/>
              <a:defRPr sz="1814"/>
            </a:lvl3pPr>
            <a:lvl4pPr marL="1019770" indent="0">
              <a:buNone/>
              <a:defRPr sz="1542"/>
            </a:lvl4pPr>
            <a:lvl5pPr marL="1359708" indent="0">
              <a:buNone/>
              <a:defRPr sz="1542"/>
            </a:lvl5pPr>
            <a:lvl6pPr marL="1699647" indent="0">
              <a:buNone/>
              <a:defRPr sz="1542"/>
            </a:lvl6pPr>
            <a:lvl7pPr marL="2039558" indent="0">
              <a:buNone/>
              <a:defRPr sz="1542"/>
            </a:lvl7pPr>
            <a:lvl8pPr marL="2379481" indent="0">
              <a:buNone/>
              <a:defRPr sz="1542"/>
            </a:lvl8pPr>
            <a:lvl9pPr marL="2719408" indent="0">
              <a:buNone/>
              <a:defRPr sz="1542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39927" indent="0">
              <a:buNone/>
              <a:defRPr sz="1089"/>
            </a:lvl2pPr>
            <a:lvl3pPr marL="679857" indent="0">
              <a:buNone/>
              <a:defRPr sz="907"/>
            </a:lvl3pPr>
            <a:lvl4pPr marL="1019770" indent="0">
              <a:buNone/>
              <a:defRPr sz="726"/>
            </a:lvl4pPr>
            <a:lvl5pPr marL="1359708" indent="0">
              <a:buNone/>
              <a:defRPr sz="726"/>
            </a:lvl5pPr>
            <a:lvl6pPr marL="1699647" indent="0">
              <a:buNone/>
              <a:defRPr sz="726"/>
            </a:lvl6pPr>
            <a:lvl7pPr marL="2039558" indent="0">
              <a:buNone/>
              <a:defRPr sz="726"/>
            </a:lvl7pPr>
            <a:lvl8pPr marL="2379481" indent="0">
              <a:buNone/>
              <a:defRPr sz="726"/>
            </a:lvl8pPr>
            <a:lvl9pPr marL="2719408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2ACD2030-A692-4474-A132-2C8B3511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3D413098-2345-4595-AE9E-D91AB5B4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8BDE9C96-04A2-4813-B0B2-CE0EA185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E7BD249A-01DB-4396-B24D-9645536D383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39694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AC67AB-779B-4A78-BF3A-267C8A59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7ACD20-B9F7-4693-A858-BC69DC0E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CAE117D-E586-42FA-8FD6-D0EA9EFF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A61735B9-66C1-4764-8EF1-DB046ECFAD6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96858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759" y="365127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9F4EACF-172E-41EE-8B7C-AF2115BD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43B793-1B12-499D-BC62-551AA9FD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031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59B0901-EB29-4ED3-963A-C53B0575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4075B2A2-9EE9-46D0-A98E-2A17A32F15C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65962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1384" indent="0" algn="ctr">
              <a:buNone/>
              <a:defRPr/>
            </a:lvl2pPr>
            <a:lvl3pPr marL="822766" indent="0" algn="ctr">
              <a:buNone/>
              <a:defRPr/>
            </a:lvl3pPr>
            <a:lvl4pPr marL="1234162" indent="0" algn="ctr">
              <a:buNone/>
              <a:defRPr/>
            </a:lvl4pPr>
            <a:lvl5pPr marL="1645542" indent="0" algn="ctr">
              <a:buNone/>
              <a:defRPr/>
            </a:lvl5pPr>
            <a:lvl6pPr marL="2056915" indent="0" algn="ctr">
              <a:buNone/>
              <a:defRPr/>
            </a:lvl6pPr>
            <a:lvl7pPr marL="2468315" indent="0" algn="ctr">
              <a:buNone/>
              <a:defRPr/>
            </a:lvl7pPr>
            <a:lvl8pPr marL="2879699" indent="0" algn="ctr">
              <a:buNone/>
              <a:defRPr/>
            </a:lvl8pPr>
            <a:lvl9pPr marL="3291089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0AA84-5E4D-40CB-A422-E45A135162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63D2-8B49-4F20-BAFA-C8DDB10E7C4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A8491-57D2-47F4-9662-A292BF4F45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7FBFBA77-FB3A-4A22-A440-2D472822FDE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92291497"/>
      </p:ext>
    </p:extLst>
  </p:cSld>
  <p:clrMapOvr>
    <a:masterClrMapping/>
  </p:clrMapOvr>
  <p:transition spd="slow" advTm="6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85B15-A72F-43DE-8B62-58ACCDBFB38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4F002-F31C-4CC9-8102-B039F56614A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C9AC1-3F00-48E6-A18A-FE0F6C8970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B1391A8B-CC81-4337-BA33-34EC2E04A027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003184049"/>
      </p:ext>
    </p:extLst>
  </p:cSld>
  <p:clrMapOvr>
    <a:masterClrMapping/>
  </p:clrMapOvr>
  <p:transition spd="slow" advTm="6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880" y="4406941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1384" indent="0">
              <a:buNone/>
              <a:defRPr sz="1633"/>
            </a:lvl2pPr>
            <a:lvl3pPr marL="822766" indent="0">
              <a:buNone/>
              <a:defRPr sz="1542"/>
            </a:lvl3pPr>
            <a:lvl4pPr marL="1234162" indent="0">
              <a:buNone/>
              <a:defRPr sz="1270"/>
            </a:lvl4pPr>
            <a:lvl5pPr marL="1645542" indent="0">
              <a:buNone/>
              <a:defRPr sz="1270"/>
            </a:lvl5pPr>
            <a:lvl6pPr marL="2056915" indent="0">
              <a:buNone/>
              <a:defRPr sz="1270"/>
            </a:lvl6pPr>
            <a:lvl7pPr marL="2468315" indent="0">
              <a:buNone/>
              <a:defRPr sz="1270"/>
            </a:lvl7pPr>
            <a:lvl8pPr marL="2879699" indent="0">
              <a:buNone/>
              <a:defRPr sz="1270"/>
            </a:lvl8pPr>
            <a:lvl9pPr marL="3291089" indent="0">
              <a:buNone/>
              <a:defRPr sz="127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296F6-57C3-4793-B694-2ADDDE829F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4CC84-A2BB-468A-852D-0B843EA6BC6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5CBB6-C44A-487D-972D-9A2033EC402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F9D0361D-E2F6-496D-A98F-DFB9B8B796F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241065697"/>
      </p:ext>
    </p:extLst>
  </p:cSld>
  <p:clrMapOvr>
    <a:masterClrMapping/>
  </p:clrMapOvr>
  <p:transition spd="slow" advTm="6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38240" y="1604330"/>
            <a:ext cx="404352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9D52327-A14B-48B3-995D-7A6345E33E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C60459-8B27-4642-AF12-E5D2B0F743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F47A9C-9003-47C7-9C0D-0C235EB5D4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6991E905-7D9E-48FA-8D15-2A8821041BE6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810893395"/>
      </p:ext>
    </p:extLst>
  </p:cSld>
  <p:clrMapOvr>
    <a:masterClrMapping/>
  </p:clrMapOvr>
  <p:transition spd="slow" advTm="6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922" y="275148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1384" indent="0">
              <a:buNone/>
              <a:defRPr sz="1814" b="1"/>
            </a:lvl2pPr>
            <a:lvl3pPr marL="822766" indent="0">
              <a:buNone/>
              <a:defRPr sz="1633" b="1"/>
            </a:lvl3pPr>
            <a:lvl4pPr marL="1234162" indent="0">
              <a:buNone/>
              <a:defRPr sz="1542" b="1"/>
            </a:lvl4pPr>
            <a:lvl5pPr marL="1645542" indent="0">
              <a:buNone/>
              <a:defRPr sz="1542" b="1"/>
            </a:lvl5pPr>
            <a:lvl6pPr marL="2056915" indent="0">
              <a:buNone/>
              <a:defRPr sz="1542" b="1"/>
            </a:lvl6pPr>
            <a:lvl7pPr marL="2468315" indent="0">
              <a:buNone/>
              <a:defRPr sz="1542" b="1"/>
            </a:lvl7pPr>
            <a:lvl8pPr marL="2879699" indent="0">
              <a:buNone/>
              <a:defRPr sz="1542" b="1"/>
            </a:lvl8pPr>
            <a:lvl9pPr marL="3291089" indent="0">
              <a:buNone/>
              <a:defRPr sz="1542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1384" indent="0">
              <a:buNone/>
              <a:defRPr sz="1814" b="1"/>
            </a:lvl2pPr>
            <a:lvl3pPr marL="822766" indent="0">
              <a:buNone/>
              <a:defRPr sz="1633" b="1"/>
            </a:lvl3pPr>
            <a:lvl4pPr marL="1234162" indent="0">
              <a:buNone/>
              <a:defRPr sz="1542" b="1"/>
            </a:lvl4pPr>
            <a:lvl5pPr marL="1645542" indent="0">
              <a:buNone/>
              <a:defRPr sz="1542" b="1"/>
            </a:lvl5pPr>
            <a:lvl6pPr marL="2056915" indent="0">
              <a:buNone/>
              <a:defRPr sz="1542" b="1"/>
            </a:lvl6pPr>
            <a:lvl7pPr marL="2468315" indent="0">
              <a:buNone/>
              <a:defRPr sz="1542" b="1"/>
            </a:lvl7pPr>
            <a:lvl8pPr marL="2879699" indent="0">
              <a:buNone/>
              <a:defRPr sz="1542" b="1"/>
            </a:lvl8pPr>
            <a:lvl9pPr marL="3291089" indent="0">
              <a:buNone/>
              <a:defRPr sz="1542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60117C8-8BFF-40A4-A6C6-42F346F969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FF327FF-CCCA-4AC3-8949-105BBDE56B8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F3B862-C452-43C7-A0A1-38C1EA9E83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B7206EB8-3AB4-400F-B16D-10BE593C5A4A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789233641"/>
      </p:ext>
    </p:extLst>
  </p:cSld>
  <p:clrMapOvr>
    <a:masterClrMapping/>
  </p:clrMapOvr>
  <p:transition spd="slow" advTm="6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77E339-2A49-4036-9A8D-C33F3E57B3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BA7791-342F-454D-AAED-B007749EE10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39894-175D-4D6C-9BF8-D501ACE66E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0D2CD0CC-783E-4A07-BA52-101E37053E2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42439159"/>
      </p:ext>
    </p:extLst>
  </p:cSld>
  <p:clrMapOvr>
    <a:masterClrMapping/>
  </p:clrMapOvr>
  <p:transition spd="slow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3824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09557D-652E-4B49-9E57-B7F27BD6D6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BF1345-AF63-4880-9D3D-E57C41298EA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E76697-3214-4508-952F-1706EFA6C24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7C0B-7A69-441E-8A1A-A05903AE35C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878385773"/>
      </p:ext>
    </p:extLst>
  </p:cSld>
  <p:clrMapOvr>
    <a:masterClrMapping/>
  </p:clrMapOvr>
  <p:transition spd="slow" advTm="6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56C3751-DDBB-4AE5-8BFB-F2FA034AC3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4C319F-2654-442A-9C0E-25272EF640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B34084-2418-488B-BB40-40DC7B1E15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E5D742F6-7443-4EC2-86D9-B6C6AF7FD76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680670593"/>
      </p:ext>
    </p:extLst>
  </p:cSld>
  <p:clrMapOvr>
    <a:masterClrMapping/>
  </p:clrMapOvr>
  <p:transition spd="slow" advTm="6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920" y="1434469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1384" indent="0">
              <a:buNone/>
              <a:defRPr sz="1089"/>
            </a:lvl2pPr>
            <a:lvl3pPr marL="822766" indent="0">
              <a:buNone/>
              <a:defRPr sz="907"/>
            </a:lvl3pPr>
            <a:lvl4pPr marL="1234162" indent="0">
              <a:buNone/>
              <a:defRPr sz="816"/>
            </a:lvl4pPr>
            <a:lvl5pPr marL="1645542" indent="0">
              <a:buNone/>
              <a:defRPr sz="816"/>
            </a:lvl5pPr>
            <a:lvl6pPr marL="2056915" indent="0">
              <a:buNone/>
              <a:defRPr sz="816"/>
            </a:lvl6pPr>
            <a:lvl7pPr marL="2468315" indent="0">
              <a:buNone/>
              <a:defRPr sz="816"/>
            </a:lvl7pPr>
            <a:lvl8pPr marL="2879699" indent="0">
              <a:buNone/>
              <a:defRPr sz="816"/>
            </a:lvl8pPr>
            <a:lvl9pPr marL="3291089" indent="0">
              <a:buNone/>
              <a:defRPr sz="816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A8E090-6292-4CC7-B12E-759721075C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6D1D34-9C3A-4113-A89E-6E8B46586B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5B70DA-7C15-4526-9752-50931BE5509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A9C32886-DB9C-4F15-B014-438EDF7B454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895358519"/>
      </p:ext>
    </p:extLst>
  </p:cSld>
  <p:clrMapOvr>
    <a:masterClrMapping/>
  </p:clrMapOvr>
  <p:transition spd="slow" advTm="6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1384" indent="0">
              <a:buNone/>
              <a:defRPr sz="2540"/>
            </a:lvl2pPr>
            <a:lvl3pPr marL="822766" indent="0">
              <a:buNone/>
              <a:defRPr sz="2177"/>
            </a:lvl3pPr>
            <a:lvl4pPr marL="1234162" indent="0">
              <a:buNone/>
              <a:defRPr sz="1814"/>
            </a:lvl4pPr>
            <a:lvl5pPr marL="1645542" indent="0">
              <a:buNone/>
              <a:defRPr sz="1814"/>
            </a:lvl5pPr>
            <a:lvl6pPr marL="2056915" indent="0">
              <a:buNone/>
              <a:defRPr sz="1814"/>
            </a:lvl6pPr>
            <a:lvl7pPr marL="2468315" indent="0">
              <a:buNone/>
              <a:defRPr sz="1814"/>
            </a:lvl7pPr>
            <a:lvl8pPr marL="2879699" indent="0">
              <a:buNone/>
              <a:defRPr sz="1814"/>
            </a:lvl8pPr>
            <a:lvl9pPr marL="3291089" indent="0">
              <a:buNone/>
              <a:defRPr sz="1814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1384" indent="0">
              <a:buNone/>
              <a:defRPr sz="1089"/>
            </a:lvl2pPr>
            <a:lvl3pPr marL="822766" indent="0">
              <a:buNone/>
              <a:defRPr sz="907"/>
            </a:lvl3pPr>
            <a:lvl4pPr marL="1234162" indent="0">
              <a:buNone/>
              <a:defRPr sz="816"/>
            </a:lvl4pPr>
            <a:lvl5pPr marL="1645542" indent="0">
              <a:buNone/>
              <a:defRPr sz="816"/>
            </a:lvl5pPr>
            <a:lvl6pPr marL="2056915" indent="0">
              <a:buNone/>
              <a:defRPr sz="816"/>
            </a:lvl6pPr>
            <a:lvl7pPr marL="2468315" indent="0">
              <a:buNone/>
              <a:defRPr sz="816"/>
            </a:lvl7pPr>
            <a:lvl8pPr marL="2879699" indent="0">
              <a:buNone/>
              <a:defRPr sz="816"/>
            </a:lvl8pPr>
            <a:lvl9pPr marL="3291089" indent="0">
              <a:buNone/>
              <a:defRPr sz="816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D4E689-18A4-48F1-B624-3174E7EC4F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3AAF12A-B8D1-4926-A927-3E65408A577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1E189AA-8C14-4CE9-AFB1-701C9768D7D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E00834C1-FD58-4EE6-988E-84A99EEA1AE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565584677"/>
      </p:ext>
    </p:extLst>
  </p:cSld>
  <p:clrMapOvr>
    <a:masterClrMapping/>
  </p:clrMapOvr>
  <p:transition spd="slow" advTm="6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1AFF-6D3D-4A9F-B4E9-74ACB4D45B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62803-66CE-4975-B66C-2C94BFF46E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F760-6BF7-4731-A94F-11130A4EA5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839ED301-1C92-4D4E-A7A7-0BDA13DE8402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852325619"/>
      </p:ext>
    </p:extLst>
  </p:cSld>
  <p:clrMapOvr>
    <a:masterClrMapping/>
  </p:clrMapOvr>
  <p:transition spd="slow" advTm="6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5440" y="273631"/>
            <a:ext cx="2056320" cy="585421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6480" y="273631"/>
            <a:ext cx="6030720" cy="585421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62D32-1046-455C-9C24-691E11D2293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73714-8CEA-4C30-A6A5-441150C86B5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02439"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C089D-96FD-4EC3-92F0-CDFDF79CC2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01766">
              <a:defRPr/>
            </a:lvl1pPr>
          </a:lstStyle>
          <a:p>
            <a:pPr>
              <a:defRPr/>
            </a:pPr>
            <a:fld id="{6772C91C-045F-495A-A39B-3F8A20360FE6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248652823"/>
      </p:ext>
    </p:extLst>
  </p:cSld>
  <p:clrMapOvr>
    <a:masterClrMapping/>
  </p:clrMapOvr>
  <p:transition spd="slow" advTm="6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14"/>
            </a:lvl1pPr>
            <a:lvl2pPr marL="341090" indent="0" algn="ctr">
              <a:buNone/>
              <a:defRPr sz="1542"/>
            </a:lvl2pPr>
            <a:lvl3pPr marL="682184" indent="0" algn="ctr">
              <a:buNone/>
              <a:defRPr sz="1361"/>
            </a:lvl3pPr>
            <a:lvl4pPr marL="1023265" indent="0" algn="ctr">
              <a:buNone/>
              <a:defRPr sz="1179"/>
            </a:lvl4pPr>
            <a:lvl5pPr marL="1364371" indent="0" algn="ctr">
              <a:buNone/>
              <a:defRPr sz="1179"/>
            </a:lvl5pPr>
            <a:lvl6pPr marL="1705460" indent="0" algn="ctr">
              <a:buNone/>
              <a:defRPr sz="1179"/>
            </a:lvl6pPr>
            <a:lvl7pPr marL="2046549" indent="0" algn="ctr">
              <a:buNone/>
              <a:defRPr sz="1179"/>
            </a:lvl7pPr>
            <a:lvl8pPr marL="2387638" indent="0" algn="ctr">
              <a:buNone/>
              <a:defRPr sz="1179"/>
            </a:lvl8pPr>
            <a:lvl9pPr marL="2728736" indent="0" algn="ctr">
              <a:buNone/>
              <a:defRPr sz="1179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045D29-89FB-4457-86E5-A69E0FFC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9D7A1C6-1746-402A-8545-34A27F6A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FC5D1D-5957-4884-AFCC-55F8D1A6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2D36E42F-6F0E-4F2F-B9B7-1AD1FD7FAA6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96152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89AC84-225C-47C0-9FA0-6121E1EB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503F9D-5B31-431C-9BAF-F5D1AC38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8978F13-BBBC-4832-AB70-3D625401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694ADCAB-B24A-48D4-8B21-62373AC729F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80217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341090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2pPr>
            <a:lvl3pPr marL="68218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3pPr>
            <a:lvl4pPr marL="1023265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4pPr>
            <a:lvl5pPr marL="1364371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5pPr>
            <a:lvl6pPr marL="1705460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6pPr>
            <a:lvl7pPr marL="2046549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7pPr>
            <a:lvl8pPr marL="238763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8pPr>
            <a:lvl9pPr marL="2728736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664995-73E1-433D-804B-F3578904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B39945-FA77-4D3C-A4CB-2E7E1B66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1B56B8B-CF17-4018-895F-A1ED53DF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447DA005-5BD3-4D58-8850-48ED0EEF969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19731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09B319B5-7080-428D-9480-5021F706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970DBF3D-0338-4372-83E0-F1A1E485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D742CE43-D002-4FC5-AF7E-3FBE8097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C2362A98-9302-4748-AC22-6E3947DDBAC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8952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1090" indent="0">
              <a:buNone/>
              <a:defRPr sz="1542" b="1"/>
            </a:lvl2pPr>
            <a:lvl3pPr marL="682184" indent="0">
              <a:buNone/>
              <a:defRPr sz="1361" b="1"/>
            </a:lvl3pPr>
            <a:lvl4pPr marL="1023265" indent="0">
              <a:buNone/>
              <a:defRPr sz="1179" b="1"/>
            </a:lvl4pPr>
            <a:lvl5pPr marL="1364371" indent="0">
              <a:buNone/>
              <a:defRPr sz="1179" b="1"/>
            </a:lvl5pPr>
            <a:lvl6pPr marL="1705460" indent="0">
              <a:buNone/>
              <a:defRPr sz="1179" b="1"/>
            </a:lvl6pPr>
            <a:lvl7pPr marL="2046549" indent="0">
              <a:buNone/>
              <a:defRPr sz="1179" b="1"/>
            </a:lvl7pPr>
            <a:lvl8pPr marL="2387638" indent="0">
              <a:buNone/>
              <a:defRPr sz="1179" b="1"/>
            </a:lvl8pPr>
            <a:lvl9pPr marL="2728736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201" y="1681163"/>
            <a:ext cx="3887391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1090" indent="0">
              <a:buNone/>
              <a:defRPr sz="1542" b="1"/>
            </a:lvl2pPr>
            <a:lvl3pPr marL="682184" indent="0">
              <a:buNone/>
              <a:defRPr sz="1361" b="1"/>
            </a:lvl3pPr>
            <a:lvl4pPr marL="1023265" indent="0">
              <a:buNone/>
              <a:defRPr sz="1179" b="1"/>
            </a:lvl4pPr>
            <a:lvl5pPr marL="1364371" indent="0">
              <a:buNone/>
              <a:defRPr sz="1179" b="1"/>
            </a:lvl5pPr>
            <a:lvl6pPr marL="1705460" indent="0">
              <a:buNone/>
              <a:defRPr sz="1179" b="1"/>
            </a:lvl6pPr>
            <a:lvl7pPr marL="2046549" indent="0">
              <a:buNone/>
              <a:defRPr sz="1179" b="1"/>
            </a:lvl7pPr>
            <a:lvl8pPr marL="2387638" indent="0">
              <a:buNone/>
              <a:defRPr sz="1179" b="1"/>
            </a:lvl8pPr>
            <a:lvl9pPr marL="2728736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201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88169645-6927-414B-9941-C9A6423B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8BD66F8D-B46C-4931-8590-92F7100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EA610B6C-76FC-4592-B224-ACD983D4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F93153FB-E82C-4BB2-9481-83FFD1CE22E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9644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922" y="275078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82" indent="0">
              <a:buNone/>
              <a:defRPr sz="1800" b="1"/>
            </a:lvl2pPr>
            <a:lvl3pPr marL="828764" indent="0">
              <a:buNone/>
              <a:defRPr sz="1600" b="1"/>
            </a:lvl3pPr>
            <a:lvl4pPr marL="1243146" indent="0">
              <a:buNone/>
              <a:defRPr sz="1500" b="1"/>
            </a:lvl4pPr>
            <a:lvl5pPr marL="1657528" indent="0">
              <a:buNone/>
              <a:defRPr sz="1500" b="1"/>
            </a:lvl5pPr>
            <a:lvl6pPr marL="2071911" indent="0">
              <a:buNone/>
              <a:defRPr sz="1500" b="1"/>
            </a:lvl6pPr>
            <a:lvl7pPr marL="2486294" indent="0">
              <a:buNone/>
              <a:defRPr sz="1500" b="1"/>
            </a:lvl7pPr>
            <a:lvl8pPr marL="2900676" indent="0">
              <a:buNone/>
              <a:defRPr sz="1500" b="1"/>
            </a:lvl8pPr>
            <a:lvl9pPr marL="3315059" indent="0">
              <a:buNone/>
              <a:defRPr sz="15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82" indent="0">
              <a:buNone/>
              <a:defRPr sz="1800" b="1"/>
            </a:lvl2pPr>
            <a:lvl3pPr marL="828764" indent="0">
              <a:buNone/>
              <a:defRPr sz="1600" b="1"/>
            </a:lvl3pPr>
            <a:lvl4pPr marL="1243146" indent="0">
              <a:buNone/>
              <a:defRPr sz="1500" b="1"/>
            </a:lvl4pPr>
            <a:lvl5pPr marL="1657528" indent="0">
              <a:buNone/>
              <a:defRPr sz="1500" b="1"/>
            </a:lvl5pPr>
            <a:lvl6pPr marL="2071911" indent="0">
              <a:buNone/>
              <a:defRPr sz="1500" b="1"/>
            </a:lvl6pPr>
            <a:lvl7pPr marL="2486294" indent="0">
              <a:buNone/>
              <a:defRPr sz="1500" b="1"/>
            </a:lvl7pPr>
            <a:lvl8pPr marL="2900676" indent="0">
              <a:buNone/>
              <a:defRPr sz="1500" b="1"/>
            </a:lvl8pPr>
            <a:lvl9pPr marL="3315059" indent="0">
              <a:buNone/>
              <a:defRPr sz="15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86D312-4A1B-4200-8CCA-39879BF04B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A76CAAE-8A83-4FCF-B76B-2699E6A242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E9865B4-DE0D-4B0C-81A2-7BF0D64C435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B435D-AB0B-40B2-A598-F74664B80A71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520827451"/>
      </p:ext>
    </p:extLst>
  </p:cSld>
  <p:clrMapOvr>
    <a:masterClrMapping/>
  </p:clrMapOvr>
  <p:transition spd="slow" advTm="6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720073A9-38AB-43C5-AD56-55C3661C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A9989306-A87E-4178-BD42-3577EE23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C2EE74FA-832C-4D0D-BD48-40E6E25D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8B13B5BA-2044-447D-8BC9-195FCBAA7DB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95054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FD49A5F1-CFD5-4414-B5C0-FB344BF0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14C92C7E-63D5-4E9E-974A-460988D2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1EE8113C-852C-4310-A29F-DE5670E6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CD13A2D4-0AC8-47EE-A477-CA286752D60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13320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477"/>
            <a:ext cx="4629150" cy="4873625"/>
          </a:xfrm>
        </p:spPr>
        <p:txBody>
          <a:bodyPr/>
          <a:lstStyle>
            <a:lvl1pPr>
              <a:defRPr sz="2358"/>
            </a:lvl1pPr>
            <a:lvl2pPr>
              <a:defRPr sz="2086"/>
            </a:lvl2pPr>
            <a:lvl3pPr>
              <a:defRPr sz="181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41090" indent="0">
              <a:buNone/>
              <a:defRPr sz="1089"/>
            </a:lvl2pPr>
            <a:lvl3pPr marL="682184" indent="0">
              <a:buNone/>
              <a:defRPr sz="907"/>
            </a:lvl3pPr>
            <a:lvl4pPr marL="1023265" indent="0">
              <a:buNone/>
              <a:defRPr sz="726"/>
            </a:lvl4pPr>
            <a:lvl5pPr marL="1364371" indent="0">
              <a:buNone/>
              <a:defRPr sz="726"/>
            </a:lvl5pPr>
            <a:lvl6pPr marL="1705460" indent="0">
              <a:buNone/>
              <a:defRPr sz="726"/>
            </a:lvl6pPr>
            <a:lvl7pPr marL="2046549" indent="0">
              <a:buNone/>
              <a:defRPr sz="726"/>
            </a:lvl7pPr>
            <a:lvl8pPr marL="2387638" indent="0">
              <a:buNone/>
              <a:defRPr sz="726"/>
            </a:lvl8pPr>
            <a:lvl9pPr marL="2728736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882FA406-5B98-4457-83FB-0DA8D852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3F982638-98FA-4E5D-BD85-DE5F8CB8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BDE92828-209B-40BC-BA3D-865EFFB8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E9437E51-3636-45A2-B415-1FB7BB1F329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6939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47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58"/>
            </a:lvl1pPr>
            <a:lvl2pPr marL="341090" indent="0">
              <a:buNone/>
              <a:defRPr sz="2086"/>
            </a:lvl2pPr>
            <a:lvl3pPr marL="682184" indent="0">
              <a:buNone/>
              <a:defRPr sz="1814"/>
            </a:lvl3pPr>
            <a:lvl4pPr marL="1023265" indent="0">
              <a:buNone/>
              <a:defRPr sz="1542"/>
            </a:lvl4pPr>
            <a:lvl5pPr marL="1364371" indent="0">
              <a:buNone/>
              <a:defRPr sz="1542"/>
            </a:lvl5pPr>
            <a:lvl6pPr marL="1705460" indent="0">
              <a:buNone/>
              <a:defRPr sz="1542"/>
            </a:lvl6pPr>
            <a:lvl7pPr marL="2046549" indent="0">
              <a:buNone/>
              <a:defRPr sz="1542"/>
            </a:lvl7pPr>
            <a:lvl8pPr marL="2387638" indent="0">
              <a:buNone/>
              <a:defRPr sz="1542"/>
            </a:lvl8pPr>
            <a:lvl9pPr marL="2728736" indent="0">
              <a:buNone/>
              <a:defRPr sz="1542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41090" indent="0">
              <a:buNone/>
              <a:defRPr sz="1089"/>
            </a:lvl2pPr>
            <a:lvl3pPr marL="682184" indent="0">
              <a:buNone/>
              <a:defRPr sz="907"/>
            </a:lvl3pPr>
            <a:lvl4pPr marL="1023265" indent="0">
              <a:buNone/>
              <a:defRPr sz="726"/>
            </a:lvl4pPr>
            <a:lvl5pPr marL="1364371" indent="0">
              <a:buNone/>
              <a:defRPr sz="726"/>
            </a:lvl5pPr>
            <a:lvl6pPr marL="1705460" indent="0">
              <a:buNone/>
              <a:defRPr sz="726"/>
            </a:lvl6pPr>
            <a:lvl7pPr marL="2046549" indent="0">
              <a:buNone/>
              <a:defRPr sz="726"/>
            </a:lvl7pPr>
            <a:lvl8pPr marL="2387638" indent="0">
              <a:buNone/>
              <a:defRPr sz="726"/>
            </a:lvl8pPr>
            <a:lvl9pPr marL="2728736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3A50C5E7-2C46-44C4-9B34-4E86988D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FDD6352F-4622-452C-8001-B90DF00F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9F7F397E-3866-4E9E-8FBC-6AB866FD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ECFA96D-68F0-4D8A-B8FF-3859C34E834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61877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E6D041-9407-4846-9AC5-C1CAAEE7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A0A3984-8800-4962-A0AF-FE311353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D1EB96A-73F8-4E76-9DD9-4CD8CACA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FC90BF04-30CB-4406-9C63-B3CF79030E9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32978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726" y="365127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87850D-6241-4D76-B7E2-D521DC6C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8BAB5A-CCB3-4327-8935-DF5ADD2D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541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652F744-99E5-4950-B829-C01658C2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136A9325-77EB-442B-B84C-C0B9B5F5286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11237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033" indent="0" algn="ctr">
              <a:buNone/>
              <a:defRPr/>
            </a:lvl2pPr>
            <a:lvl3pPr marL="908071" indent="0" algn="ctr">
              <a:buNone/>
              <a:defRPr/>
            </a:lvl3pPr>
            <a:lvl4pPr marL="1362107" indent="0" algn="ctr">
              <a:buNone/>
              <a:defRPr/>
            </a:lvl4pPr>
            <a:lvl5pPr marL="1816142" indent="0" algn="ctr">
              <a:buNone/>
              <a:defRPr/>
            </a:lvl5pPr>
            <a:lvl6pPr marL="2270182" indent="0" algn="ctr">
              <a:buNone/>
              <a:defRPr/>
            </a:lvl6pPr>
            <a:lvl7pPr marL="2724208" indent="0" algn="ctr">
              <a:buNone/>
              <a:defRPr/>
            </a:lvl7pPr>
            <a:lvl8pPr marL="3178239" indent="0" algn="ctr">
              <a:buNone/>
              <a:defRPr/>
            </a:lvl8pPr>
            <a:lvl9pPr marL="3632281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C452A64-C310-4243-B614-262719E9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BF7EFF-B105-4B9F-A430-1E184809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9C8627-357E-4C66-BE99-83952B92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D9E6411-C29B-4B5D-A121-C19FB8F2A22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9818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D74A4E3-5B09-4792-8EF2-C8060A35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28C604-C3D8-4A6C-9E6F-F5FDD19A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423376-A2ED-4438-A706-FF218971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E307BB2B-A7CC-434F-B736-563DDDCD3A2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79246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67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54033" indent="0">
              <a:buNone/>
              <a:defRPr sz="1814"/>
            </a:lvl2pPr>
            <a:lvl3pPr marL="908071" indent="0">
              <a:buNone/>
              <a:defRPr sz="1633"/>
            </a:lvl3pPr>
            <a:lvl4pPr marL="1362107" indent="0">
              <a:buNone/>
              <a:defRPr sz="1361"/>
            </a:lvl4pPr>
            <a:lvl5pPr marL="1816142" indent="0">
              <a:buNone/>
              <a:defRPr sz="1361"/>
            </a:lvl5pPr>
            <a:lvl6pPr marL="2270182" indent="0">
              <a:buNone/>
              <a:defRPr sz="1361"/>
            </a:lvl6pPr>
            <a:lvl7pPr marL="2724208" indent="0">
              <a:buNone/>
              <a:defRPr sz="1361"/>
            </a:lvl7pPr>
            <a:lvl8pPr marL="3178239" indent="0">
              <a:buNone/>
              <a:defRPr sz="1361"/>
            </a:lvl8pPr>
            <a:lvl9pPr marL="3632281" indent="0">
              <a:buNone/>
              <a:defRPr sz="136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AD3FD1-FD67-48C1-BBC3-F0B1CB05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D56A689-F5EB-4309-8A4A-3D1FC494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6145296-31AC-4230-AA79-4C7305ED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C4523A7D-AFE0-4F8B-AB56-921DC8B69A5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06383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ABE33D-AF31-4722-9C67-6545BC6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3E02591-88E0-49A4-9B79-D69F81AF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50019F8-BE88-48CE-9BDE-600136D5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6332E62F-9375-4AB5-A5FB-B4ED1BA0B6D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9199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FE01933-5A7A-4FBD-B567-E296FEFB97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F60EC-91B1-4E0C-9E90-F66084734B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184E72-DFE0-41C3-BB32-47144AF656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3F0A-BD83-42E5-B047-1AC12C7313EE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435707441"/>
      </p:ext>
    </p:extLst>
  </p:cSld>
  <p:clrMapOvr>
    <a:masterClrMapping/>
  </p:clrMapOvr>
  <p:transition spd="slow" advTm="6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4033" indent="0">
              <a:buNone/>
              <a:defRPr sz="1996" b="1"/>
            </a:lvl2pPr>
            <a:lvl3pPr marL="908071" indent="0">
              <a:buNone/>
              <a:defRPr sz="1814" b="1"/>
            </a:lvl3pPr>
            <a:lvl4pPr marL="1362107" indent="0">
              <a:buNone/>
              <a:defRPr sz="1633" b="1"/>
            </a:lvl4pPr>
            <a:lvl5pPr marL="1816142" indent="0">
              <a:buNone/>
              <a:defRPr sz="1633" b="1"/>
            </a:lvl5pPr>
            <a:lvl6pPr marL="2270182" indent="0">
              <a:buNone/>
              <a:defRPr sz="1633" b="1"/>
            </a:lvl6pPr>
            <a:lvl7pPr marL="2724208" indent="0">
              <a:buNone/>
              <a:defRPr sz="1633" b="1"/>
            </a:lvl7pPr>
            <a:lvl8pPr marL="3178239" indent="0">
              <a:buNone/>
              <a:defRPr sz="1633" b="1"/>
            </a:lvl8pPr>
            <a:lvl9pPr marL="3632281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4033" indent="0">
              <a:buNone/>
              <a:defRPr sz="1996" b="1"/>
            </a:lvl2pPr>
            <a:lvl3pPr marL="908071" indent="0">
              <a:buNone/>
              <a:defRPr sz="1814" b="1"/>
            </a:lvl3pPr>
            <a:lvl4pPr marL="1362107" indent="0">
              <a:buNone/>
              <a:defRPr sz="1633" b="1"/>
            </a:lvl4pPr>
            <a:lvl5pPr marL="1816142" indent="0">
              <a:buNone/>
              <a:defRPr sz="1633" b="1"/>
            </a:lvl5pPr>
            <a:lvl6pPr marL="2270182" indent="0">
              <a:buNone/>
              <a:defRPr sz="1633" b="1"/>
            </a:lvl6pPr>
            <a:lvl7pPr marL="2724208" indent="0">
              <a:buNone/>
              <a:defRPr sz="1633" b="1"/>
            </a:lvl7pPr>
            <a:lvl8pPr marL="3178239" indent="0">
              <a:buNone/>
              <a:defRPr sz="1633" b="1"/>
            </a:lvl8pPr>
            <a:lvl9pPr marL="3632281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D259C90-BB46-46ED-849A-70EC46F7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3F7DFD1-05FA-4729-8AFA-0EC4C004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27D0C51-CAB6-4F85-A669-197957D1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5873DFD1-B738-46C6-9D54-4743A7753D7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30508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E788A5-C6DC-464B-945C-E59F4D2D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3F811C2-F082-4155-BDD8-F45A2DCD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B0D6CC8-EB55-4C44-9E36-CC80C118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8E8C68F4-97F3-4E76-AC63-D299197FCD5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21696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5F88E1D-117C-4C61-B66F-241B484B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6A5955E-CFB5-4C90-B971-AE7EFC82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4834D13-56C3-45C1-94E8-7C2EF3E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E8FFC966-3774-4D67-8DCE-F210DA3187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78027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4" y="273117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4033" indent="0">
              <a:buNone/>
              <a:defRPr sz="1179"/>
            </a:lvl2pPr>
            <a:lvl3pPr marL="908071" indent="0">
              <a:buNone/>
              <a:defRPr sz="998"/>
            </a:lvl3pPr>
            <a:lvl4pPr marL="1362107" indent="0">
              <a:buNone/>
              <a:defRPr sz="907"/>
            </a:lvl4pPr>
            <a:lvl5pPr marL="1816142" indent="0">
              <a:buNone/>
              <a:defRPr sz="907"/>
            </a:lvl5pPr>
            <a:lvl6pPr marL="2270182" indent="0">
              <a:buNone/>
              <a:defRPr sz="907"/>
            </a:lvl6pPr>
            <a:lvl7pPr marL="2724208" indent="0">
              <a:buNone/>
              <a:defRPr sz="907"/>
            </a:lvl7pPr>
            <a:lvl8pPr marL="3178239" indent="0">
              <a:buNone/>
              <a:defRPr sz="907"/>
            </a:lvl8pPr>
            <a:lvl9pPr marL="3632281" indent="0">
              <a:buNone/>
              <a:defRPr sz="907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B4262E1-6BE2-490E-98CF-188B3FB4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F21FEBB-ABD6-484E-A755-F6D78A66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9AA9A4A-FF5B-47CD-AF03-F444E9FE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443CF34E-D3C4-4FA9-828A-A6DC61EC2F5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73072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4033" indent="0">
              <a:buNone/>
              <a:defRPr sz="2812"/>
            </a:lvl2pPr>
            <a:lvl3pPr marL="908071" indent="0">
              <a:buNone/>
              <a:defRPr sz="2358"/>
            </a:lvl3pPr>
            <a:lvl4pPr marL="1362107" indent="0">
              <a:buNone/>
              <a:defRPr sz="1996"/>
            </a:lvl4pPr>
            <a:lvl5pPr marL="1816142" indent="0">
              <a:buNone/>
              <a:defRPr sz="1996"/>
            </a:lvl5pPr>
            <a:lvl6pPr marL="2270182" indent="0">
              <a:buNone/>
              <a:defRPr sz="1996"/>
            </a:lvl6pPr>
            <a:lvl7pPr marL="2724208" indent="0">
              <a:buNone/>
              <a:defRPr sz="1996"/>
            </a:lvl7pPr>
            <a:lvl8pPr marL="3178239" indent="0">
              <a:buNone/>
              <a:defRPr sz="1996"/>
            </a:lvl8pPr>
            <a:lvl9pPr marL="3632281" indent="0">
              <a:buNone/>
              <a:defRPr sz="1996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4033" indent="0">
              <a:buNone/>
              <a:defRPr sz="1179"/>
            </a:lvl2pPr>
            <a:lvl3pPr marL="908071" indent="0">
              <a:buNone/>
              <a:defRPr sz="998"/>
            </a:lvl3pPr>
            <a:lvl4pPr marL="1362107" indent="0">
              <a:buNone/>
              <a:defRPr sz="907"/>
            </a:lvl4pPr>
            <a:lvl5pPr marL="1816142" indent="0">
              <a:buNone/>
              <a:defRPr sz="907"/>
            </a:lvl5pPr>
            <a:lvl6pPr marL="2270182" indent="0">
              <a:buNone/>
              <a:defRPr sz="907"/>
            </a:lvl6pPr>
            <a:lvl7pPr marL="2724208" indent="0">
              <a:buNone/>
              <a:defRPr sz="907"/>
            </a:lvl7pPr>
            <a:lvl8pPr marL="3178239" indent="0">
              <a:buNone/>
              <a:defRPr sz="907"/>
            </a:lvl8pPr>
            <a:lvl9pPr marL="3632281" indent="0">
              <a:buNone/>
              <a:defRPr sz="907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8865B22-D5A3-49E2-95F1-CB951F05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A7F5CEF-E0B4-4949-A343-E7BE34159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5DAD9B5-5203-4B5A-807B-0CBEEC19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0E598CBB-5F96-4C2D-90D2-FB696F0DB60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3023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34A8E7-03FF-4ABE-A6E2-25FD5823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BA6730-C646-4655-89BD-C1A785F4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AF773C2-E955-45D6-B5E5-37B2EDA7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708D854B-315A-4DAA-9653-39BF1760700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83801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1" y="274705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705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DE803B3-DC1A-4A31-8D72-B0A815A0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7C54D1-535C-444E-832A-300CFD8D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404702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44FF4D3-539A-4D86-A9E6-C5BF63F4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AF678C3A-0C91-4F75-9BE8-0013F05C607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39864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BCE9DD18-268E-455C-9459-03C933739A7C}"/>
              </a:ext>
            </a:extLst>
          </p:cNvPr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97F3920-19D7-4C05-A507-43EFD04E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4970" eaLnBrk="1" hangingPunct="1">
                <a:defRPr/>
              </a:pPr>
              <a:endParaRPr lang="el-GR" sz="2358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509D0E70-2842-436B-AD1E-2066EF41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 altLang="el-GR" noProof="0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100436" tIns="50221" rIns="100436" bIns="50221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el-GR" noProof="0"/>
              <a:t>Click to edit Master subtitle style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1794609-AE2E-4A28-B7C6-737E5F19E63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0C16009-2BE0-4F1B-8EC0-4965FF0E2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5C2340A-92B3-46C3-8464-B8D30A2F6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878066-FFF6-4327-85EC-C520394F6F67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525799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B893551-89EF-4AF1-A897-D21C10F1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F3774F-9E1C-4939-B96A-0D03D137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76EE0D-EC8D-41B4-8D19-8EB5F282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3D8999-23DB-4EA2-8CD8-987758AFB268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8005797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5987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358"/>
            </a:lvl1pPr>
            <a:lvl2pPr marL="452483" indent="0">
              <a:buNone/>
              <a:defRPr sz="1996"/>
            </a:lvl2pPr>
            <a:lvl3pPr marL="904970" indent="0">
              <a:buNone/>
              <a:defRPr sz="1814"/>
            </a:lvl3pPr>
            <a:lvl4pPr marL="1357454" indent="0">
              <a:buNone/>
              <a:defRPr sz="1633"/>
            </a:lvl4pPr>
            <a:lvl5pPr marL="1809941" indent="0">
              <a:buNone/>
              <a:defRPr sz="1633"/>
            </a:lvl5pPr>
            <a:lvl6pPr marL="2262433" indent="0">
              <a:buNone/>
              <a:defRPr sz="1633"/>
            </a:lvl6pPr>
            <a:lvl7pPr marL="2714900" indent="0">
              <a:buNone/>
              <a:defRPr sz="1633"/>
            </a:lvl7pPr>
            <a:lvl8pPr marL="3167383" indent="0">
              <a:buNone/>
              <a:defRPr sz="1633"/>
            </a:lvl8pPr>
            <a:lvl9pPr marL="3619873" indent="0">
              <a:buNone/>
              <a:defRPr sz="1633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FBB273-5CBA-482A-ADD7-01AB8DEE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9FAA39-A03A-4DD0-A09F-BA2F91B67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A63D2E-3EEC-4105-A29F-ED183E4B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BFC4A6-9419-4E4B-8C6C-1E848C4BF4E7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30389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B689FE2-2D96-44FE-B47F-A73C479BAC8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8CB1E4-64C6-4F50-BAEA-4E4F55A817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09DED7-9A54-436C-A55A-EE86A0AB65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96501-5827-4FFB-99DA-213E9739379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588701312"/>
      </p:ext>
    </p:extLst>
  </p:cSld>
  <p:clrMapOvr>
    <a:masterClrMapping/>
  </p:clrMapOvr>
  <p:transition spd="slow" advTm="6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E0ADE5E-AA1D-444C-8354-147839EF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5D9265F-9C1A-4418-A056-B6CB66A9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102F88F-B19D-41C0-AF2C-A97EA7BF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D2C320-86DC-446E-9804-468CEAFCC958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76186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41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2483" indent="0">
              <a:buNone/>
              <a:defRPr sz="1996" b="1"/>
            </a:lvl2pPr>
            <a:lvl3pPr marL="904970" indent="0">
              <a:buNone/>
              <a:defRPr sz="1814" b="1"/>
            </a:lvl3pPr>
            <a:lvl4pPr marL="1357454" indent="0">
              <a:buNone/>
              <a:defRPr sz="1633" b="1"/>
            </a:lvl4pPr>
            <a:lvl5pPr marL="1809941" indent="0">
              <a:buNone/>
              <a:defRPr sz="1633" b="1"/>
            </a:lvl5pPr>
            <a:lvl6pPr marL="2262433" indent="0">
              <a:buNone/>
              <a:defRPr sz="1633" b="1"/>
            </a:lvl6pPr>
            <a:lvl7pPr marL="2714900" indent="0">
              <a:buNone/>
              <a:defRPr sz="1633" b="1"/>
            </a:lvl7pPr>
            <a:lvl8pPr marL="3167383" indent="0">
              <a:buNone/>
              <a:defRPr sz="1633" b="1"/>
            </a:lvl8pPr>
            <a:lvl9pPr marL="3619873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2483" indent="0">
              <a:buNone/>
              <a:defRPr sz="1996" b="1"/>
            </a:lvl2pPr>
            <a:lvl3pPr marL="904970" indent="0">
              <a:buNone/>
              <a:defRPr sz="1814" b="1"/>
            </a:lvl3pPr>
            <a:lvl4pPr marL="1357454" indent="0">
              <a:buNone/>
              <a:defRPr sz="1633" b="1"/>
            </a:lvl4pPr>
            <a:lvl5pPr marL="1809941" indent="0">
              <a:buNone/>
              <a:defRPr sz="1633" b="1"/>
            </a:lvl5pPr>
            <a:lvl6pPr marL="2262433" indent="0">
              <a:buNone/>
              <a:defRPr sz="1633" b="1"/>
            </a:lvl6pPr>
            <a:lvl7pPr marL="2714900" indent="0">
              <a:buNone/>
              <a:defRPr sz="1633" b="1"/>
            </a:lvl7pPr>
            <a:lvl8pPr marL="3167383" indent="0">
              <a:buNone/>
              <a:defRPr sz="1633" b="1"/>
            </a:lvl8pPr>
            <a:lvl9pPr marL="3619873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466DA0D-D32D-48D4-B941-0AD0B625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48096CB-B0AF-4779-B9D4-ABE265D2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CE7C3D6-B66D-4B97-BBDB-4A1141B4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920BEA-8EA5-46F6-85D8-E3A830B841F0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80119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838F4B8-EFCB-4D68-BE4A-11527F4B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3CC3D65-A6C0-4098-BFA5-8B189349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B9EC10F-528E-4514-B27C-60584EA2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88735-92B9-4D75-8F20-6E656075499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668554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E879083-B52A-4422-B7D5-86A71649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2D3DFF7-0BB8-4B83-BE35-87E92CFF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1B5A890-DEA0-4D9C-AE8B-97E374B0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E3BC50-30DE-43F5-A3A7-EF7CD4430EC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1732471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525"/>
            <a:ext cx="4629150" cy="4873625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33"/>
            </a:lvl1pPr>
            <a:lvl2pPr marL="452483" indent="0">
              <a:buNone/>
              <a:defRPr sz="1361"/>
            </a:lvl2pPr>
            <a:lvl3pPr marL="904970" indent="0">
              <a:buNone/>
              <a:defRPr sz="1179"/>
            </a:lvl3pPr>
            <a:lvl4pPr marL="1357454" indent="0">
              <a:buNone/>
              <a:defRPr sz="998"/>
            </a:lvl4pPr>
            <a:lvl5pPr marL="1809941" indent="0">
              <a:buNone/>
              <a:defRPr sz="998"/>
            </a:lvl5pPr>
            <a:lvl6pPr marL="2262433" indent="0">
              <a:buNone/>
              <a:defRPr sz="998"/>
            </a:lvl6pPr>
            <a:lvl7pPr marL="2714900" indent="0">
              <a:buNone/>
              <a:defRPr sz="998"/>
            </a:lvl7pPr>
            <a:lvl8pPr marL="3167383" indent="0">
              <a:buNone/>
              <a:defRPr sz="998"/>
            </a:lvl8pPr>
            <a:lvl9pPr marL="3619873" indent="0">
              <a:buNone/>
              <a:defRPr sz="998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128F27-3BA2-4EC9-B188-7A9F81A1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97A76CF-3552-4FAA-A6CE-62EF9A75C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86BB64-76FC-4B36-8F11-E756C186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648053-3DC0-4B87-9080-361F9424A5FA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227981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525"/>
            <a:ext cx="4629150" cy="4873625"/>
          </a:xfrm>
        </p:spPr>
        <p:txBody>
          <a:bodyPr/>
          <a:lstStyle>
            <a:lvl1pPr marL="0" indent="0">
              <a:buNone/>
              <a:defRPr sz="3175"/>
            </a:lvl1pPr>
            <a:lvl2pPr marL="452483" indent="0">
              <a:buNone/>
              <a:defRPr sz="2812"/>
            </a:lvl2pPr>
            <a:lvl3pPr marL="904970" indent="0">
              <a:buNone/>
              <a:defRPr sz="2358"/>
            </a:lvl3pPr>
            <a:lvl4pPr marL="1357454" indent="0">
              <a:buNone/>
              <a:defRPr sz="1996"/>
            </a:lvl4pPr>
            <a:lvl5pPr marL="1809941" indent="0">
              <a:buNone/>
              <a:defRPr sz="1996"/>
            </a:lvl5pPr>
            <a:lvl6pPr marL="2262433" indent="0">
              <a:buNone/>
              <a:defRPr sz="1996"/>
            </a:lvl6pPr>
            <a:lvl7pPr marL="2714900" indent="0">
              <a:buNone/>
              <a:defRPr sz="1996"/>
            </a:lvl7pPr>
            <a:lvl8pPr marL="3167383" indent="0">
              <a:buNone/>
              <a:defRPr sz="1996"/>
            </a:lvl8pPr>
            <a:lvl9pPr marL="3619873" indent="0">
              <a:buNone/>
              <a:defRPr sz="1996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33"/>
            </a:lvl1pPr>
            <a:lvl2pPr marL="452483" indent="0">
              <a:buNone/>
              <a:defRPr sz="1361"/>
            </a:lvl2pPr>
            <a:lvl3pPr marL="904970" indent="0">
              <a:buNone/>
              <a:defRPr sz="1179"/>
            </a:lvl3pPr>
            <a:lvl4pPr marL="1357454" indent="0">
              <a:buNone/>
              <a:defRPr sz="998"/>
            </a:lvl4pPr>
            <a:lvl5pPr marL="1809941" indent="0">
              <a:buNone/>
              <a:defRPr sz="998"/>
            </a:lvl5pPr>
            <a:lvl6pPr marL="2262433" indent="0">
              <a:buNone/>
              <a:defRPr sz="998"/>
            </a:lvl6pPr>
            <a:lvl7pPr marL="2714900" indent="0">
              <a:buNone/>
              <a:defRPr sz="998"/>
            </a:lvl7pPr>
            <a:lvl8pPr marL="3167383" indent="0">
              <a:buNone/>
              <a:defRPr sz="998"/>
            </a:lvl8pPr>
            <a:lvl9pPr marL="3619873" indent="0">
              <a:buNone/>
              <a:defRPr sz="998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22799DD-40F6-4252-B0BD-F7D845849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7BB92C0-B034-4935-BF11-498FC5EB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AC2DFA-329A-4F0B-B9FA-53A4B308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98D306-41FE-4EC9-BA71-60754A6250D2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587048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846F1B-C894-4390-8925-F5A7BBC5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528856E-496D-4D26-ADC9-89CEBA5E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86312C-08FB-475F-8A39-5BE2079E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D36B59-2CEF-4062-BCEE-3605407A44A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146044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9BD9AA7-7829-4C13-980E-F9F0CD2A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31617D-D412-4A62-A8D9-8580A285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3361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7F7E05-672E-4ADD-A588-5A5F586F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176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473E84-947B-468A-A863-13D38AB898C6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670321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14"/>
            </a:lvl1pPr>
            <a:lvl2pPr marL="340561" indent="0" algn="ctr">
              <a:buNone/>
              <a:defRPr sz="1542"/>
            </a:lvl2pPr>
            <a:lvl3pPr marL="681125" indent="0" algn="ctr">
              <a:buNone/>
              <a:defRPr sz="1361"/>
            </a:lvl3pPr>
            <a:lvl4pPr marL="1021675" indent="0" algn="ctr">
              <a:buNone/>
              <a:defRPr sz="1179"/>
            </a:lvl4pPr>
            <a:lvl5pPr marL="1362248" indent="0" algn="ctr">
              <a:buNone/>
              <a:defRPr sz="1179"/>
            </a:lvl5pPr>
            <a:lvl6pPr marL="1702818" indent="0" algn="ctr">
              <a:buNone/>
              <a:defRPr sz="1179"/>
            </a:lvl6pPr>
            <a:lvl7pPr marL="2043369" indent="0" algn="ctr">
              <a:buNone/>
              <a:defRPr sz="1179"/>
            </a:lvl7pPr>
            <a:lvl8pPr marL="2383927" indent="0" algn="ctr">
              <a:buNone/>
              <a:defRPr sz="1179"/>
            </a:lvl8pPr>
            <a:lvl9pPr marL="2724491" indent="0" algn="ctr">
              <a:buNone/>
              <a:defRPr sz="1179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8E7EAD-DA58-4912-BE14-A7403520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3B091A9-914A-47E9-8C1A-5EA49E12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5DDD67-569B-47B3-A548-6ABFD9A7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7965E00-EA0B-4920-B99F-C672AF6FB25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99370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9F5099-E989-48FF-9738-6B1FF31C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79D722F-913F-4F8C-9F8E-C44E8598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089324-6625-43DF-899F-059032C9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710F7660-28F2-44EF-9ABF-140C98AE5DF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7553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920" y="1434399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382" indent="0">
              <a:buNone/>
              <a:defRPr sz="1100"/>
            </a:lvl2pPr>
            <a:lvl3pPr marL="828764" indent="0">
              <a:buNone/>
              <a:defRPr sz="900"/>
            </a:lvl3pPr>
            <a:lvl4pPr marL="1243146" indent="0">
              <a:buNone/>
              <a:defRPr sz="800"/>
            </a:lvl4pPr>
            <a:lvl5pPr marL="1657528" indent="0">
              <a:buNone/>
              <a:defRPr sz="800"/>
            </a:lvl5pPr>
            <a:lvl6pPr marL="2071911" indent="0">
              <a:buNone/>
              <a:defRPr sz="800"/>
            </a:lvl6pPr>
            <a:lvl7pPr marL="2486294" indent="0">
              <a:buNone/>
              <a:defRPr sz="800"/>
            </a:lvl7pPr>
            <a:lvl8pPr marL="2900676" indent="0">
              <a:buNone/>
              <a:defRPr sz="800"/>
            </a:lvl8pPr>
            <a:lvl9pPr marL="3315059" indent="0">
              <a:buNone/>
              <a:defRPr sz="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C604A8-1443-4E90-9978-F22997D71D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2DAE0A-CDC6-47C7-BCEA-D73C1C8BF0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2DE76B-05F5-4C7F-B28D-1EB84B81BFE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9DFDF-6903-4382-A2A3-47327293A49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853215242"/>
      </p:ext>
    </p:extLst>
  </p:cSld>
  <p:clrMapOvr>
    <a:masterClrMapping/>
  </p:clrMapOvr>
  <p:transition spd="slow" advTm="6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340561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2pPr>
            <a:lvl3pPr marL="68112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3pPr>
            <a:lvl4pPr marL="1021675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4pPr>
            <a:lvl5pPr marL="136224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5pPr>
            <a:lvl6pPr marL="1702818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6pPr>
            <a:lvl7pPr marL="2043369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7pPr>
            <a:lvl8pPr marL="2383927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8pPr>
            <a:lvl9pPr marL="2724491" indent="0">
              <a:buNone/>
              <a:defRPr sz="11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2D3D4A-0EB4-46BF-AFEC-81CD92B0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29CD53-6D09-456C-8BA1-0784BED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B9DE42-E152-4081-93BC-3A5692DD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A05237F1-8D46-4203-A17E-8BF04FFC600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26980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AFF46B95-7F43-45F5-B8C9-66639E1E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04A20CEB-D3B8-422A-9233-D1F4DF34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54600B21-1763-4A5A-9A01-B7641974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52A03711-51D5-440E-9E64-83FFA271375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48463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0561" indent="0">
              <a:buNone/>
              <a:defRPr sz="1542" b="1"/>
            </a:lvl2pPr>
            <a:lvl3pPr marL="681125" indent="0">
              <a:buNone/>
              <a:defRPr sz="1361" b="1"/>
            </a:lvl3pPr>
            <a:lvl4pPr marL="1021675" indent="0">
              <a:buNone/>
              <a:defRPr sz="1179" b="1"/>
            </a:lvl4pPr>
            <a:lvl5pPr marL="1362248" indent="0">
              <a:buNone/>
              <a:defRPr sz="1179" b="1"/>
            </a:lvl5pPr>
            <a:lvl6pPr marL="1702818" indent="0">
              <a:buNone/>
              <a:defRPr sz="1179" b="1"/>
            </a:lvl6pPr>
            <a:lvl7pPr marL="2043369" indent="0">
              <a:buNone/>
              <a:defRPr sz="1179" b="1"/>
            </a:lvl7pPr>
            <a:lvl8pPr marL="2383927" indent="0">
              <a:buNone/>
              <a:defRPr sz="1179" b="1"/>
            </a:lvl8pPr>
            <a:lvl9pPr marL="2724491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216" y="1681163"/>
            <a:ext cx="3887391" cy="823912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0561" indent="0">
              <a:buNone/>
              <a:defRPr sz="1542" b="1"/>
            </a:lvl2pPr>
            <a:lvl3pPr marL="681125" indent="0">
              <a:buNone/>
              <a:defRPr sz="1361" b="1"/>
            </a:lvl3pPr>
            <a:lvl4pPr marL="1021675" indent="0">
              <a:buNone/>
              <a:defRPr sz="1179" b="1"/>
            </a:lvl4pPr>
            <a:lvl5pPr marL="1362248" indent="0">
              <a:buNone/>
              <a:defRPr sz="1179" b="1"/>
            </a:lvl5pPr>
            <a:lvl6pPr marL="1702818" indent="0">
              <a:buNone/>
              <a:defRPr sz="1179" b="1"/>
            </a:lvl6pPr>
            <a:lvl7pPr marL="2043369" indent="0">
              <a:buNone/>
              <a:defRPr sz="1179" b="1"/>
            </a:lvl7pPr>
            <a:lvl8pPr marL="2383927" indent="0">
              <a:buNone/>
              <a:defRPr sz="1179" b="1"/>
            </a:lvl8pPr>
            <a:lvl9pPr marL="2724491" indent="0">
              <a:buNone/>
              <a:defRPr sz="1179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216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FD4F50AE-E56B-4462-BBD3-99873DCF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5882351C-EE20-4D1C-8624-0BBDF8DC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4A4E584A-C45D-47AE-9B03-C1BFC18B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CEB6A6D9-62A0-49C1-9D36-5BEB329A800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85496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14E2763E-1F71-48F6-844C-67773246E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F4312A8F-4D54-4E5C-B8CE-EFC9E6AD9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0990B0B8-C8E8-46BB-B22E-9A6F08E11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36DDD06D-2688-46B1-A54C-1E1907EB534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30438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E98EF7C7-A688-43DB-9B5F-1D4184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F97E81A3-117F-471F-B475-DB04D1F8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D4DD493F-BF22-4BBD-8BAF-A038A695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7358A5D5-0F48-4CD2-938C-5C38A8762A6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344382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492"/>
            <a:ext cx="4629150" cy="4873625"/>
          </a:xfrm>
        </p:spPr>
        <p:txBody>
          <a:bodyPr/>
          <a:lstStyle>
            <a:lvl1pPr>
              <a:defRPr sz="2358"/>
            </a:lvl1pPr>
            <a:lvl2pPr>
              <a:defRPr sz="2086"/>
            </a:lvl2pPr>
            <a:lvl3pPr>
              <a:defRPr sz="181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40561" indent="0">
              <a:buNone/>
              <a:defRPr sz="1089"/>
            </a:lvl2pPr>
            <a:lvl3pPr marL="681125" indent="0">
              <a:buNone/>
              <a:defRPr sz="907"/>
            </a:lvl3pPr>
            <a:lvl4pPr marL="1021675" indent="0">
              <a:buNone/>
              <a:defRPr sz="726"/>
            </a:lvl4pPr>
            <a:lvl5pPr marL="1362248" indent="0">
              <a:buNone/>
              <a:defRPr sz="726"/>
            </a:lvl5pPr>
            <a:lvl6pPr marL="1702818" indent="0">
              <a:buNone/>
              <a:defRPr sz="726"/>
            </a:lvl6pPr>
            <a:lvl7pPr marL="2043369" indent="0">
              <a:buNone/>
              <a:defRPr sz="726"/>
            </a:lvl7pPr>
            <a:lvl8pPr marL="2383927" indent="0">
              <a:buNone/>
              <a:defRPr sz="726"/>
            </a:lvl8pPr>
            <a:lvl9pPr marL="2724491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2DCE7ED7-91B5-4098-944A-62787D42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5D1D4EEA-6238-4045-8973-41F32481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3DBE5DC3-9A10-4C6C-A4AB-7806C68B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272D2F54-F263-4E4D-BD74-FC5F1AA9772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437657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492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58"/>
            </a:lvl1pPr>
            <a:lvl2pPr marL="340561" indent="0">
              <a:buNone/>
              <a:defRPr sz="2086"/>
            </a:lvl2pPr>
            <a:lvl3pPr marL="681125" indent="0">
              <a:buNone/>
              <a:defRPr sz="1814"/>
            </a:lvl3pPr>
            <a:lvl4pPr marL="1021675" indent="0">
              <a:buNone/>
              <a:defRPr sz="1542"/>
            </a:lvl4pPr>
            <a:lvl5pPr marL="1362248" indent="0">
              <a:buNone/>
              <a:defRPr sz="1542"/>
            </a:lvl5pPr>
            <a:lvl6pPr marL="1702818" indent="0">
              <a:buNone/>
              <a:defRPr sz="1542"/>
            </a:lvl6pPr>
            <a:lvl7pPr marL="2043369" indent="0">
              <a:buNone/>
              <a:defRPr sz="1542"/>
            </a:lvl7pPr>
            <a:lvl8pPr marL="2383927" indent="0">
              <a:buNone/>
              <a:defRPr sz="1542"/>
            </a:lvl8pPr>
            <a:lvl9pPr marL="2724491" indent="0">
              <a:buNone/>
              <a:defRPr sz="1542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79"/>
            </a:lvl1pPr>
            <a:lvl2pPr marL="340561" indent="0">
              <a:buNone/>
              <a:defRPr sz="1089"/>
            </a:lvl2pPr>
            <a:lvl3pPr marL="681125" indent="0">
              <a:buNone/>
              <a:defRPr sz="907"/>
            </a:lvl3pPr>
            <a:lvl4pPr marL="1021675" indent="0">
              <a:buNone/>
              <a:defRPr sz="726"/>
            </a:lvl4pPr>
            <a:lvl5pPr marL="1362248" indent="0">
              <a:buNone/>
              <a:defRPr sz="726"/>
            </a:lvl5pPr>
            <a:lvl6pPr marL="1702818" indent="0">
              <a:buNone/>
              <a:defRPr sz="726"/>
            </a:lvl6pPr>
            <a:lvl7pPr marL="2043369" indent="0">
              <a:buNone/>
              <a:defRPr sz="726"/>
            </a:lvl7pPr>
            <a:lvl8pPr marL="2383927" indent="0">
              <a:buNone/>
              <a:defRPr sz="726"/>
            </a:lvl8pPr>
            <a:lvl9pPr marL="2724491" indent="0">
              <a:buNone/>
              <a:defRPr sz="726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A2D2558C-744D-4B77-89FC-CDD849AC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73E09901-752A-42D7-A525-22FC68512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4C5A4D43-52B9-4510-B9EC-97F078F5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0F1AB19E-047B-4126-959F-3F69F3F5A60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76803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47EAB3F-6B6F-45CC-A51D-FDE19F16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B4F5244-D95A-44A6-9F48-A065B049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63A9AB-2E79-4AE8-A790-7401F7AB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DC02635E-0774-48EC-A60C-A56D9B3C64B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132206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741" y="365127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86E39AA-1FF3-4F54-8598-6FC45C79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13CB61E-532D-452E-B6B2-186F98D3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6" eaLnBrk="1">
              <a:lnSpc>
                <a:spcPct val="93000"/>
              </a:lnSpc>
              <a:buClr>
                <a:srgbClr val="000000"/>
              </a:buClr>
              <a:buSzPct val="45000"/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14B911E-E760-4DE0-92C4-91AF397A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1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fld id="{73734934-9886-4A79-99C0-2B69BB705C3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994673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36C10169-F8E5-4ACF-B5F9-71A1BD2BC9CF}"/>
              </a:ext>
            </a:extLst>
          </p:cNvPr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3A7E268-96E6-48A2-AA77-0DB65CC5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071" eaLnBrk="1" hangingPunct="1">
                <a:defRPr/>
              </a:pPr>
              <a:endParaRPr lang="el-GR" sz="2358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7823B6D4-F907-4D87-8359-0B5F5FF1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 altLang="el-GR" noProof="0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100791" tIns="50398" rIns="100791" bIns="5039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el-GR" noProof="0"/>
              <a:t>Click to edit Master subtitle style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55AA451-5289-4FC2-9717-13C82467341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226047F-900D-4175-A3EF-07195201D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67878DE-6CA9-473F-8FB5-55CD4AEC1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390EEB-667C-47FC-BE53-209891FF3FD7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841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382" indent="0">
              <a:buNone/>
              <a:defRPr sz="2500"/>
            </a:lvl2pPr>
            <a:lvl3pPr marL="828764" indent="0">
              <a:buNone/>
              <a:defRPr sz="2200"/>
            </a:lvl3pPr>
            <a:lvl4pPr marL="1243146" indent="0">
              <a:buNone/>
              <a:defRPr sz="1800"/>
            </a:lvl4pPr>
            <a:lvl5pPr marL="1657528" indent="0">
              <a:buNone/>
              <a:defRPr sz="1800"/>
            </a:lvl5pPr>
            <a:lvl6pPr marL="2071911" indent="0">
              <a:buNone/>
              <a:defRPr sz="1800"/>
            </a:lvl6pPr>
            <a:lvl7pPr marL="2486294" indent="0">
              <a:buNone/>
              <a:defRPr sz="1800"/>
            </a:lvl7pPr>
            <a:lvl8pPr marL="2900676" indent="0">
              <a:buNone/>
              <a:defRPr sz="1800"/>
            </a:lvl8pPr>
            <a:lvl9pPr marL="3315059" indent="0">
              <a:buNone/>
              <a:defRPr sz="18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382" indent="0">
              <a:buNone/>
              <a:defRPr sz="1100"/>
            </a:lvl2pPr>
            <a:lvl3pPr marL="828764" indent="0">
              <a:buNone/>
              <a:defRPr sz="900"/>
            </a:lvl3pPr>
            <a:lvl4pPr marL="1243146" indent="0">
              <a:buNone/>
              <a:defRPr sz="800"/>
            </a:lvl4pPr>
            <a:lvl5pPr marL="1657528" indent="0">
              <a:buNone/>
              <a:defRPr sz="800"/>
            </a:lvl5pPr>
            <a:lvl6pPr marL="2071911" indent="0">
              <a:buNone/>
              <a:defRPr sz="800"/>
            </a:lvl6pPr>
            <a:lvl7pPr marL="2486294" indent="0">
              <a:buNone/>
              <a:defRPr sz="800"/>
            </a:lvl7pPr>
            <a:lvl8pPr marL="2900676" indent="0">
              <a:buNone/>
              <a:defRPr sz="800"/>
            </a:lvl8pPr>
            <a:lvl9pPr marL="3315059" indent="0">
              <a:buNone/>
              <a:defRPr sz="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AFECB08-B0A4-47A0-BD07-DEEC7AF3ED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9F1A7E-B52E-4A4E-9F75-0992E88DF33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EF08D6-4646-4C84-8C13-DCD4CFBE6BF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FC35-E897-4C77-8E12-000501B9FB1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452235205"/>
      </p:ext>
    </p:extLst>
  </p:cSld>
  <p:clrMapOvr>
    <a:masterClrMapping/>
  </p:clrMapOvr>
  <p:transition spd="slow" advTm="6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6CE7458-4D03-4CE5-A197-6334C3BB9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91AB1C-CC3F-443A-95C9-0E20C525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967A89-A65D-4823-A87B-E4101BAB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B5F4F3-AB1B-4BA8-B506-EF77B7956666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028353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5987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358"/>
            </a:lvl1pPr>
            <a:lvl2pPr marL="454033" indent="0">
              <a:buNone/>
              <a:defRPr sz="1996"/>
            </a:lvl2pPr>
            <a:lvl3pPr marL="908071" indent="0">
              <a:buNone/>
              <a:defRPr sz="1814"/>
            </a:lvl3pPr>
            <a:lvl4pPr marL="1362107" indent="0">
              <a:buNone/>
              <a:defRPr sz="1633"/>
            </a:lvl4pPr>
            <a:lvl5pPr marL="1816142" indent="0">
              <a:buNone/>
              <a:defRPr sz="1633"/>
            </a:lvl5pPr>
            <a:lvl6pPr marL="2270182" indent="0">
              <a:buNone/>
              <a:defRPr sz="1633"/>
            </a:lvl6pPr>
            <a:lvl7pPr marL="2724208" indent="0">
              <a:buNone/>
              <a:defRPr sz="1633"/>
            </a:lvl7pPr>
            <a:lvl8pPr marL="3178239" indent="0">
              <a:buNone/>
              <a:defRPr sz="1633"/>
            </a:lvl8pPr>
            <a:lvl9pPr marL="3632281" indent="0">
              <a:buNone/>
              <a:defRPr sz="1633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C80BD9-FE3D-4036-BE08-836A8CA8D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D98801-D7F5-434E-A83B-CA2BEDFB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9C62439-4D20-4465-AA29-1420E5C7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B42820-F171-45C0-B484-06AB5865F83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96851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5E23D2-5429-45CF-B410-596EC623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AB0BB0C-4C85-4018-B82F-5F9A46B74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D227C3-417A-4EE2-B7E5-76CE5733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0BEFE9-CE18-4FEA-BF58-68A259344BB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9345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41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4033" indent="0">
              <a:buNone/>
              <a:defRPr sz="1996" b="1"/>
            </a:lvl2pPr>
            <a:lvl3pPr marL="908071" indent="0">
              <a:buNone/>
              <a:defRPr sz="1814" b="1"/>
            </a:lvl3pPr>
            <a:lvl4pPr marL="1362107" indent="0">
              <a:buNone/>
              <a:defRPr sz="1633" b="1"/>
            </a:lvl4pPr>
            <a:lvl5pPr marL="1816142" indent="0">
              <a:buNone/>
              <a:defRPr sz="1633" b="1"/>
            </a:lvl5pPr>
            <a:lvl6pPr marL="2270182" indent="0">
              <a:buNone/>
              <a:defRPr sz="1633" b="1"/>
            </a:lvl6pPr>
            <a:lvl7pPr marL="2724208" indent="0">
              <a:buNone/>
              <a:defRPr sz="1633" b="1"/>
            </a:lvl7pPr>
            <a:lvl8pPr marL="3178239" indent="0">
              <a:buNone/>
              <a:defRPr sz="1633" b="1"/>
            </a:lvl8pPr>
            <a:lvl9pPr marL="3632281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4033" indent="0">
              <a:buNone/>
              <a:defRPr sz="1996" b="1"/>
            </a:lvl2pPr>
            <a:lvl3pPr marL="908071" indent="0">
              <a:buNone/>
              <a:defRPr sz="1814" b="1"/>
            </a:lvl3pPr>
            <a:lvl4pPr marL="1362107" indent="0">
              <a:buNone/>
              <a:defRPr sz="1633" b="1"/>
            </a:lvl4pPr>
            <a:lvl5pPr marL="1816142" indent="0">
              <a:buNone/>
              <a:defRPr sz="1633" b="1"/>
            </a:lvl5pPr>
            <a:lvl6pPr marL="2270182" indent="0">
              <a:buNone/>
              <a:defRPr sz="1633" b="1"/>
            </a:lvl6pPr>
            <a:lvl7pPr marL="2724208" indent="0">
              <a:buNone/>
              <a:defRPr sz="1633" b="1"/>
            </a:lvl7pPr>
            <a:lvl8pPr marL="3178239" indent="0">
              <a:buNone/>
              <a:defRPr sz="1633" b="1"/>
            </a:lvl8pPr>
            <a:lvl9pPr marL="3632281" indent="0">
              <a:buNone/>
              <a:defRPr sz="1633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62EF1B7-45FB-4E9C-BA4B-EAAC43D9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E06FFEA-765D-4411-AEE4-82B6D18A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0C19AF9-54A0-41CD-AC2A-1F1FC339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928269-746F-4001-9556-C11273ED5586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512015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9496B2C-D14E-43AB-B2A6-ECC50E5B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63EC1B5-B16E-416A-BBDE-BBEF00B9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41DF8B5-46CC-45EC-9E4D-89824BE1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4A6C3C-D17D-48BB-8191-C51518EDC75C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065508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7B7C067-0EC9-4F74-AAF9-66C2BB4A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3E6A2C5-A494-4FAD-AE91-AAB62BC4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C3A18A5-ED8F-4F99-B074-2633DFD9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B17E93-2D76-4C3E-94DC-B99F0549771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493521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92"/>
            <a:ext cx="4629150" cy="4873625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33"/>
            </a:lvl1pPr>
            <a:lvl2pPr marL="454033" indent="0">
              <a:buNone/>
              <a:defRPr sz="1361"/>
            </a:lvl2pPr>
            <a:lvl3pPr marL="908071" indent="0">
              <a:buNone/>
              <a:defRPr sz="1179"/>
            </a:lvl3pPr>
            <a:lvl4pPr marL="1362107" indent="0">
              <a:buNone/>
              <a:defRPr sz="998"/>
            </a:lvl4pPr>
            <a:lvl5pPr marL="1816142" indent="0">
              <a:buNone/>
              <a:defRPr sz="998"/>
            </a:lvl5pPr>
            <a:lvl6pPr marL="2270182" indent="0">
              <a:buNone/>
              <a:defRPr sz="998"/>
            </a:lvl6pPr>
            <a:lvl7pPr marL="2724208" indent="0">
              <a:buNone/>
              <a:defRPr sz="998"/>
            </a:lvl7pPr>
            <a:lvl8pPr marL="3178239" indent="0">
              <a:buNone/>
              <a:defRPr sz="998"/>
            </a:lvl8pPr>
            <a:lvl9pPr marL="3632281" indent="0">
              <a:buNone/>
              <a:defRPr sz="998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7B4EA00-28AA-4FDC-8CA7-FD4A5F79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643BEF3-E035-4DAE-B877-22888BAE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CF4272E-3328-4EBC-957A-91E7AC86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018241-00F7-43ED-AB21-A3A021E4B572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3766959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92"/>
            <a:ext cx="4629150" cy="4873625"/>
          </a:xfrm>
        </p:spPr>
        <p:txBody>
          <a:bodyPr/>
          <a:lstStyle>
            <a:lvl1pPr marL="0" indent="0">
              <a:buNone/>
              <a:defRPr sz="3175"/>
            </a:lvl1pPr>
            <a:lvl2pPr marL="454033" indent="0">
              <a:buNone/>
              <a:defRPr sz="2812"/>
            </a:lvl2pPr>
            <a:lvl3pPr marL="908071" indent="0">
              <a:buNone/>
              <a:defRPr sz="2358"/>
            </a:lvl3pPr>
            <a:lvl4pPr marL="1362107" indent="0">
              <a:buNone/>
              <a:defRPr sz="1996"/>
            </a:lvl4pPr>
            <a:lvl5pPr marL="1816142" indent="0">
              <a:buNone/>
              <a:defRPr sz="1996"/>
            </a:lvl5pPr>
            <a:lvl6pPr marL="2270182" indent="0">
              <a:buNone/>
              <a:defRPr sz="1996"/>
            </a:lvl6pPr>
            <a:lvl7pPr marL="2724208" indent="0">
              <a:buNone/>
              <a:defRPr sz="1996"/>
            </a:lvl7pPr>
            <a:lvl8pPr marL="3178239" indent="0">
              <a:buNone/>
              <a:defRPr sz="1996"/>
            </a:lvl8pPr>
            <a:lvl9pPr marL="3632281" indent="0">
              <a:buNone/>
              <a:defRPr sz="1996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33"/>
            </a:lvl1pPr>
            <a:lvl2pPr marL="454033" indent="0">
              <a:buNone/>
              <a:defRPr sz="1361"/>
            </a:lvl2pPr>
            <a:lvl3pPr marL="908071" indent="0">
              <a:buNone/>
              <a:defRPr sz="1179"/>
            </a:lvl3pPr>
            <a:lvl4pPr marL="1362107" indent="0">
              <a:buNone/>
              <a:defRPr sz="998"/>
            </a:lvl4pPr>
            <a:lvl5pPr marL="1816142" indent="0">
              <a:buNone/>
              <a:defRPr sz="998"/>
            </a:lvl5pPr>
            <a:lvl6pPr marL="2270182" indent="0">
              <a:buNone/>
              <a:defRPr sz="998"/>
            </a:lvl6pPr>
            <a:lvl7pPr marL="2724208" indent="0">
              <a:buNone/>
              <a:defRPr sz="998"/>
            </a:lvl7pPr>
            <a:lvl8pPr marL="3178239" indent="0">
              <a:buNone/>
              <a:defRPr sz="998"/>
            </a:lvl8pPr>
            <a:lvl9pPr marL="3632281" indent="0">
              <a:buNone/>
              <a:defRPr sz="998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6396943-E5E4-4DAB-9DB0-E119B6B1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8087199-7FE1-49E6-9DD7-CE0F91FC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21084D-E549-4DA5-BA86-1E15DFF9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B2CA1-2C60-4961-88C9-6DDB3BE7F05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36085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5C1FCE-2D43-42A2-A249-69CD9B04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6568546-920E-4D46-96D6-32D9F134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6193CB-C296-42C7-8387-DACC749A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7FF8EC-1FE2-498A-BE40-258E700EBA0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5088784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179839C-AC23-4D1D-BCE5-3CB68E99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4CE87B0-033A-45D0-A226-11034E5B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44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ECC0655-6C67-4E3A-B530-57782A76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3206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641DA7-D9A4-4E5A-BE7D-A561779AEE0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94697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B584733-49EE-4DFF-B72B-CDE3223632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21DE056-CBDB-4F9B-AEFC-BACEF917E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ED55838-C27C-47B7-A21D-870A25D691A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5663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8938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5750" algn="l"/>
                <a:tab pos="812938" algn="l"/>
                <a:tab pos="1220122" algn="l"/>
                <a:tab pos="1627313" algn="l"/>
                <a:tab pos="2034502" algn="l"/>
                <a:tab pos="2441686" algn="l"/>
                <a:tab pos="2848879" algn="l"/>
                <a:tab pos="3256067" algn="l"/>
                <a:tab pos="3663255" algn="l"/>
                <a:tab pos="4070444" algn="l"/>
                <a:tab pos="4477632" algn="l"/>
                <a:tab pos="4884819" algn="l"/>
                <a:tab pos="5292007" algn="l"/>
                <a:tab pos="5699197" algn="l"/>
                <a:tab pos="6106382" algn="l"/>
                <a:tab pos="6513573" algn="l"/>
                <a:tab pos="6920758" algn="l"/>
                <a:tab pos="7327949" algn="l"/>
                <a:tab pos="7735137" algn="l"/>
                <a:tab pos="8142326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6356E2-DAD7-472F-9FD3-1B93D02A0A9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8938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5750" algn="l"/>
                <a:tab pos="812938" algn="l"/>
                <a:tab pos="1220122" algn="l"/>
                <a:tab pos="1627313" algn="l"/>
                <a:tab pos="2034502" algn="l"/>
                <a:tab pos="2441686" algn="l"/>
                <a:tab pos="2848879" algn="l"/>
                <a:tab pos="3256067" algn="l"/>
                <a:tab pos="3663255" algn="l"/>
                <a:tab pos="4070444" algn="l"/>
                <a:tab pos="4477632" algn="l"/>
                <a:tab pos="4884819" algn="l"/>
                <a:tab pos="5292007" algn="l"/>
                <a:tab pos="5699197" algn="l"/>
                <a:tab pos="6106382" algn="l"/>
                <a:tab pos="6513573" algn="l"/>
                <a:tab pos="6920758" algn="l"/>
                <a:tab pos="7327949" algn="l"/>
                <a:tab pos="7735137" algn="l"/>
                <a:tab pos="8142326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4F08F76-0575-44D4-BC0F-5A59C86972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3225" algn="l"/>
                <a:tab pos="811213" algn="l"/>
                <a:tab pos="1219200" algn="l"/>
                <a:tab pos="1625600" algn="l"/>
                <a:tab pos="2033588" algn="l"/>
                <a:tab pos="2439988" algn="l"/>
                <a:tab pos="2846388" algn="l"/>
                <a:tab pos="3254375" algn="l"/>
                <a:tab pos="3662363" algn="l"/>
                <a:tab pos="4068763" algn="l"/>
                <a:tab pos="4475163" algn="l"/>
                <a:tab pos="4883150" algn="l"/>
                <a:tab pos="5289550" algn="l"/>
                <a:tab pos="5697538" algn="l"/>
                <a:tab pos="6105525" algn="l"/>
                <a:tab pos="6513513" algn="l"/>
                <a:tab pos="6918325" algn="l"/>
                <a:tab pos="7326313" algn="l"/>
                <a:tab pos="7734300" algn="l"/>
                <a:tab pos="814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26AD5B-513F-4112-ABC1-0D3318404F5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0662" r:id="rId1"/>
    <p:sldLayoutId id="2147490663" r:id="rId2"/>
    <p:sldLayoutId id="2147490664" r:id="rId3"/>
    <p:sldLayoutId id="2147490665" r:id="rId4"/>
    <p:sldLayoutId id="2147490666" r:id="rId5"/>
    <p:sldLayoutId id="2147490667" r:id="rId6"/>
    <p:sldLayoutId id="2147490668" r:id="rId7"/>
    <p:sldLayoutId id="2147490669" r:id="rId8"/>
    <p:sldLayoutId id="2147490670" r:id="rId9"/>
    <p:sldLayoutId id="2147490671" r:id="rId10"/>
    <p:sldLayoutId id="2147490672" r:id="rId11"/>
  </p:sldLayoutIdLst>
  <p:transition spd="slow" advTm="6000"/>
  <p:txStyles>
    <p:titleStyle>
      <a:lvl1pPr algn="ctr" defTabSz="40322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322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2pPr>
      <a:lvl3pPr algn="ctr" defTabSz="40322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3pPr>
      <a:lvl4pPr algn="ctr" defTabSz="40322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4pPr>
      <a:lvl5pPr algn="ctr" defTabSz="40322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5pPr>
      <a:lvl6pPr marL="414382" algn="ctr" defTabSz="40718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6pPr>
      <a:lvl7pPr marL="828764" algn="ctr" defTabSz="40718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7pPr>
      <a:lvl8pPr marL="1243146" algn="ctr" defTabSz="40718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8pPr>
      <a:lvl9pPr marL="1657528" algn="ctr" defTabSz="40718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9pPr>
    </p:titleStyle>
    <p:bodyStyle>
      <a:lvl1pPr marL="385763" indent="-290513" algn="l" defTabSz="403225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77875" indent="-255588" algn="l" defTabSz="403225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400">
          <a:solidFill>
            <a:srgbClr val="000000"/>
          </a:solidFill>
          <a:latin typeface="+mn-lt"/>
        </a:defRPr>
      </a:lvl2pPr>
      <a:lvl3pPr marL="1169988" indent="-192088" algn="l" defTabSz="403225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000">
          <a:solidFill>
            <a:srgbClr val="000000"/>
          </a:solidFill>
          <a:latin typeface="+mn-lt"/>
        </a:defRPr>
      </a:lvl3pPr>
      <a:lvl4pPr marL="1562100" indent="-190500" algn="l" defTabSz="403225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anose="05050102010706020507" pitchFamily="18" charset="2"/>
        <a:buChar char=""/>
        <a:defRPr>
          <a:solidFill>
            <a:srgbClr val="000000"/>
          </a:solidFill>
          <a:latin typeface="+mn-lt"/>
        </a:defRPr>
      </a:lvl4pPr>
      <a:lvl5pPr marL="1952625" indent="-192088" algn="l" defTabSz="403225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anose="05000000000000000000" pitchFamily="2" charset="2"/>
        <a:buChar char=""/>
        <a:defRPr>
          <a:solidFill>
            <a:srgbClr val="000000"/>
          </a:solidFill>
          <a:latin typeface="+mn-lt"/>
        </a:defRPr>
      </a:lvl5pPr>
      <a:lvl6pPr marL="2369749" indent="-195681" algn="l" defTabSz="40718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6pPr>
      <a:lvl7pPr marL="2784131" indent="-195681" algn="l" defTabSz="40718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7pPr>
      <a:lvl8pPr marL="3198514" indent="-195681" algn="l" defTabSz="40718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8pPr>
      <a:lvl9pPr marL="3612897" indent="-195681" algn="l" defTabSz="40718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9pPr>
    </p:bodyStyle>
    <p:otherStyle>
      <a:defPPr>
        <a:defRPr lang="el-GR"/>
      </a:defPPr>
      <a:lvl1pPr marL="0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382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764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146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528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911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294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676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059" algn="l" defTabSz="8287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Θέση τίτλου 1">
            <a:extLst>
              <a:ext uri="{FF2B5EF4-FFF2-40B4-BE49-F238E27FC236}">
                <a16:creationId xmlns:a16="http://schemas.microsoft.com/office/drawing/2014/main" id="{E2055336-FCEB-4065-924B-67B607CD521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737" tIns="49871" rIns="99737" bIns="498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3075" name="Θέση κειμένου 2">
            <a:extLst>
              <a:ext uri="{FF2B5EF4-FFF2-40B4-BE49-F238E27FC236}">
                <a16:creationId xmlns:a16="http://schemas.microsoft.com/office/drawing/2014/main" id="{CCB061A1-0760-43E5-B5F9-CFA41B85B0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737" tIns="49871" rIns="99737" bIns="49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E00C6E8-583F-43E5-8FD7-A83C2B667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9737" tIns="49871" rIns="99737" bIns="49871" rtlCol="0" anchor="ctr"/>
          <a:lstStyle>
            <a:lvl1pPr algn="l" defTabSz="904970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7E8335-F46F-4B0B-A6DC-D598F728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9737" tIns="49871" rIns="99737" bIns="49871" rtlCol="0" anchor="ctr"/>
          <a:lstStyle>
            <a:lvl1pPr algn="ctr" defTabSz="904970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4C7767A-49EA-48F1-B2D1-EC4F90E7A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9737" tIns="49871" rIns="99737" bIns="49871" numCol="1" anchor="ctr" anchorCtr="0" compatLnSpc="1">
            <a:prstTxWarp prst="textNoShape">
              <a:avLst/>
            </a:prstTxWarp>
          </a:bodyPr>
          <a:lstStyle>
            <a:lvl1pPr algn="r" defTabSz="902894">
              <a:buFont typeface="Wingdings" panose="05000000000000000000" pitchFamily="2" charset="2"/>
              <a:buNone/>
              <a:defRPr sz="907">
                <a:solidFill>
                  <a:srgbClr val="898989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721EE18-75A8-4367-9838-72E4EE7F04E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0673" r:id="rId1"/>
    <p:sldLayoutId id="2147490674" r:id="rId2"/>
    <p:sldLayoutId id="2147490675" r:id="rId3"/>
    <p:sldLayoutId id="2147490676" r:id="rId4"/>
    <p:sldLayoutId id="2147490677" r:id="rId5"/>
    <p:sldLayoutId id="2147490678" r:id="rId6"/>
    <p:sldLayoutId id="2147490679" r:id="rId7"/>
    <p:sldLayoutId id="2147490680" r:id="rId8"/>
    <p:sldLayoutId id="2147490681" r:id="rId9"/>
    <p:sldLayoutId id="2147490682" r:id="rId10"/>
    <p:sldLayoutId id="2147490683" r:id="rId11"/>
  </p:sldLayoutIdLst>
  <p:txStyles>
    <p:titleStyle>
      <a:lvl1pPr algn="l" defTabSz="674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4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2pPr>
      <a:lvl3pPr algn="l" defTabSz="674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3pPr>
      <a:lvl4pPr algn="l" defTabSz="674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4pPr>
      <a:lvl5pPr algn="l" defTabSz="674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5pPr>
      <a:lvl6pPr marL="452483" algn="l" defTabSz="678731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6pPr>
      <a:lvl7pPr marL="904970" algn="l" defTabSz="678731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7pPr>
      <a:lvl8pPr marL="1357454" algn="l" defTabSz="678731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8pPr>
      <a:lvl9pPr marL="1809941" algn="l" defTabSz="678731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5100" indent="-165100" algn="l" defTabSz="67468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4825" indent="-165100" algn="l" defTabSz="6746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42963" indent="-165100" algn="l" defTabSz="6746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75" indent="-165100" algn="l" defTabSz="6746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22413" indent="-165100" algn="l" defTabSz="6746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492" indent="-169678" algn="l" defTabSz="678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205864" indent="-169678" algn="l" defTabSz="678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545233" indent="-169678" algn="l" defTabSz="678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884585" indent="-169678" algn="l" defTabSz="678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39364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78731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18079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57454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696831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36178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75537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14900" algn="l" defTabSz="678731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Θέση τίτλου 1">
            <a:extLst>
              <a:ext uri="{FF2B5EF4-FFF2-40B4-BE49-F238E27FC236}">
                <a16:creationId xmlns:a16="http://schemas.microsoft.com/office/drawing/2014/main" id="{8B891F3D-3088-4CE7-8A3B-8D1A522F54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909" tIns="49957" rIns="99909" bIns="499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8195" name="Θέση κειμένου 2">
            <a:extLst>
              <a:ext uri="{FF2B5EF4-FFF2-40B4-BE49-F238E27FC236}">
                <a16:creationId xmlns:a16="http://schemas.microsoft.com/office/drawing/2014/main" id="{3B44BF01-463E-40AA-917C-7D20286F6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909" tIns="49957" rIns="99909" bIns="49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B2EE586-B056-4BC6-AA3D-688F12314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9909" tIns="49957" rIns="99909" bIns="49957" rtlCol="0" anchor="ctr"/>
          <a:lstStyle>
            <a:lvl1pPr algn="l" defTabSz="906471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8BFBF6-73BD-42B7-AD7D-4DBA48E8C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9909" tIns="49957" rIns="99909" bIns="49957" rtlCol="0" anchor="ctr"/>
          <a:lstStyle>
            <a:lvl1pPr algn="ctr" defTabSz="906471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42735E-BF41-4B09-9E12-199AAE665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9909" tIns="49957" rIns="99909" bIns="49957" numCol="1" anchor="ctr" anchorCtr="0" compatLnSpc="1">
            <a:prstTxWarp prst="textNoShape">
              <a:avLst/>
            </a:prstTxWarp>
          </a:bodyPr>
          <a:lstStyle>
            <a:lvl1pPr algn="r" defTabSz="904333">
              <a:buFont typeface="Wingdings" panose="05000000000000000000" pitchFamily="2" charset="2"/>
              <a:buNone/>
              <a:defRPr sz="907">
                <a:solidFill>
                  <a:srgbClr val="898989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6131C78-A8E4-455F-BB21-D84E013299F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0728" r:id="rId1"/>
    <p:sldLayoutId id="2147490729" r:id="rId2"/>
    <p:sldLayoutId id="2147490730" r:id="rId3"/>
    <p:sldLayoutId id="2147490731" r:id="rId4"/>
    <p:sldLayoutId id="2147490732" r:id="rId5"/>
    <p:sldLayoutId id="2147490733" r:id="rId6"/>
    <p:sldLayoutId id="2147490734" r:id="rId7"/>
    <p:sldLayoutId id="2147490735" r:id="rId8"/>
    <p:sldLayoutId id="2147490736" r:id="rId9"/>
    <p:sldLayoutId id="2147490737" r:id="rId10"/>
    <p:sldLayoutId id="2147490738" r:id="rId11"/>
  </p:sldLayoutIdLst>
  <p:txStyles>
    <p:titleStyle>
      <a:lvl1pPr algn="l" defTabSz="6762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62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2pPr>
      <a:lvl3pPr algn="l" defTabSz="6762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3pPr>
      <a:lvl4pPr algn="l" defTabSz="6762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4pPr>
      <a:lvl5pPr algn="l" defTabSz="6762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5pPr>
      <a:lvl6pPr marL="453234" algn="l" defTabSz="679857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6pPr>
      <a:lvl7pPr marL="906471" algn="l" defTabSz="679857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7pPr>
      <a:lvl8pPr marL="1359708" algn="l" defTabSz="679857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8pPr>
      <a:lvl9pPr marL="1812945" algn="l" defTabSz="679857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6688" indent="-166688" algn="l" defTabSz="67627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6413" indent="-166688" algn="l" defTabSz="67627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46138" indent="-166688" algn="l" defTabSz="67627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166688" algn="l" defTabSz="67627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175" indent="-166688" algn="l" defTabSz="676275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69592" indent="-169959" algn="l" defTabSz="6798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209526" indent="-169959" algn="l" defTabSz="6798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549458" indent="-169959" algn="l" defTabSz="6798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889375" indent="-169959" algn="l" defTabSz="6798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39927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79857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19770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59708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699647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39558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79481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19408" algn="l" defTabSz="67985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097DBF20-A08A-45B2-A9A1-E157D2E12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76A5D23-B137-4020-9955-8AE7D2354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09CE3AE-AB1D-432D-A43F-302D07F81C5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5663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5689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2816" algn="l"/>
                <a:tab pos="807062" algn="l"/>
                <a:tab pos="1211285" algn="l"/>
                <a:tab pos="1615548" algn="l"/>
                <a:tab pos="2019789" algn="l"/>
                <a:tab pos="2424026" algn="l"/>
                <a:tab pos="2828291" algn="l"/>
                <a:tab pos="3232526" algn="l"/>
                <a:tab pos="3636763" algn="l"/>
                <a:tab pos="4041016" algn="l"/>
                <a:tab pos="4445257" algn="l"/>
                <a:tab pos="4849499" algn="l"/>
                <a:tab pos="5253740" algn="l"/>
                <a:tab pos="5657985" algn="l"/>
                <a:tab pos="6062233" algn="l"/>
                <a:tab pos="6466471" algn="l"/>
                <a:tab pos="6870716" algn="l"/>
                <a:tab pos="7274962" algn="l"/>
                <a:tab pos="7679209" algn="l"/>
                <a:tab pos="8083450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F531FE-75E4-4DF4-A073-A0AE36E4422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5689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2816" algn="l"/>
                <a:tab pos="807062" algn="l"/>
                <a:tab pos="1211285" algn="l"/>
                <a:tab pos="1615548" algn="l"/>
                <a:tab pos="2019789" algn="l"/>
                <a:tab pos="2424026" algn="l"/>
                <a:tab pos="2828291" algn="l"/>
                <a:tab pos="3232526" algn="l"/>
                <a:tab pos="3636763" algn="l"/>
                <a:tab pos="4041016" algn="l"/>
                <a:tab pos="4445257" algn="l"/>
                <a:tab pos="4849499" algn="l"/>
                <a:tab pos="5253740" algn="l"/>
                <a:tab pos="5657985" algn="l"/>
                <a:tab pos="6062233" algn="l"/>
                <a:tab pos="6466471" algn="l"/>
                <a:tab pos="6870716" algn="l"/>
                <a:tab pos="7274962" algn="l"/>
                <a:tab pos="7679209" algn="l"/>
                <a:tab pos="8083450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B70DB7-6891-4A99-A530-86FAC9A923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4967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00326" algn="l"/>
                <a:tab pos="804972" algn="l"/>
                <a:tab pos="1211058" algn="l"/>
                <a:tab pos="1612824" algn="l"/>
                <a:tab pos="2018910" algn="l"/>
                <a:tab pos="2423556" algn="l"/>
                <a:tab pos="2826762" algn="l"/>
                <a:tab pos="3231408" algn="l"/>
                <a:tab pos="3636054" algn="l"/>
                <a:tab pos="4039260" algn="l"/>
                <a:tab pos="4443906" algn="l"/>
                <a:tab pos="4848552" algn="l"/>
                <a:tab pos="5251758" algn="l"/>
                <a:tab pos="5656403" algn="l"/>
                <a:tab pos="6061050" algn="l"/>
                <a:tab pos="6465695" algn="l"/>
                <a:tab pos="6868901" algn="l"/>
                <a:tab pos="7273548" algn="l"/>
                <a:tab pos="7678193" algn="l"/>
                <a:tab pos="8081399" algn="l"/>
              </a:tabLst>
              <a:defRPr sz="1179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45F4D5-788B-474B-8A2E-A9509D836BD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39" r:id="rId1"/>
    <p:sldLayoutId id="2147490740" r:id="rId2"/>
    <p:sldLayoutId id="2147490741" r:id="rId3"/>
    <p:sldLayoutId id="2147490742" r:id="rId4"/>
    <p:sldLayoutId id="2147490743" r:id="rId5"/>
    <p:sldLayoutId id="2147490744" r:id="rId6"/>
    <p:sldLayoutId id="2147490745" r:id="rId7"/>
    <p:sldLayoutId id="2147490746" r:id="rId8"/>
    <p:sldLayoutId id="2147490747" r:id="rId9"/>
    <p:sldLayoutId id="2147490748" r:id="rId10"/>
    <p:sldLayoutId id="2147490749" r:id="rId11"/>
  </p:sldLayoutIdLst>
  <p:transition spd="slow" advTm="6000"/>
  <p:txStyles>
    <p:titleStyle>
      <a:lvl1pPr algn="ctr" defTabSz="4000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00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2pPr>
      <a:lvl3pPr algn="ctr" defTabSz="4000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3pPr>
      <a:lvl4pPr algn="ctr" defTabSz="4000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4pPr>
      <a:lvl5pPr algn="ctr" defTabSz="4000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800">
          <a:solidFill>
            <a:srgbClr val="000000"/>
          </a:solidFill>
          <a:latin typeface="Arial" charset="0"/>
        </a:defRPr>
      </a:lvl5pPr>
      <a:lvl6pPr marL="411384" algn="ctr" defTabSz="4042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</a:defRPr>
      </a:lvl6pPr>
      <a:lvl7pPr marL="822766" algn="ctr" defTabSz="4042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</a:defRPr>
      </a:lvl7pPr>
      <a:lvl8pPr marL="1234162" algn="ctr" defTabSz="4042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</a:defRPr>
      </a:lvl8pPr>
      <a:lvl9pPr marL="1645542" algn="ctr" defTabSz="4042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</a:defRPr>
      </a:lvl9pPr>
    </p:titleStyle>
    <p:bodyStyle>
      <a:lvl1pPr marL="382588" indent="-288925" algn="l" defTabSz="40005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71525" indent="-252413" algn="l" defTabSz="40005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300">
          <a:solidFill>
            <a:srgbClr val="000000"/>
          </a:solidFill>
          <a:latin typeface="+mn-lt"/>
        </a:defRPr>
      </a:lvl2pPr>
      <a:lvl3pPr marL="1160463" indent="-190500" algn="l" defTabSz="40005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900">
          <a:solidFill>
            <a:srgbClr val="000000"/>
          </a:solidFill>
          <a:latin typeface="+mn-lt"/>
        </a:defRPr>
      </a:lvl3pPr>
      <a:lvl4pPr marL="1549400" indent="-187325" algn="l" defTabSz="40005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anose="05050102010706020507" pitchFamily="18" charset="2"/>
        <a:buChar char=""/>
        <a:defRPr>
          <a:solidFill>
            <a:srgbClr val="000000"/>
          </a:solidFill>
          <a:latin typeface="+mn-lt"/>
        </a:defRPr>
      </a:lvl4pPr>
      <a:lvl5pPr marL="1936750" indent="-190500" algn="l" defTabSz="40005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anose="05000000000000000000" pitchFamily="2" charset="2"/>
        <a:buChar char=""/>
        <a:defRPr>
          <a:solidFill>
            <a:srgbClr val="000000"/>
          </a:solidFill>
          <a:latin typeface="+mn-lt"/>
        </a:defRPr>
      </a:lvl5pPr>
      <a:lvl6pPr marL="2352626" indent="-194275" algn="l" defTabSz="4042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</a:defRPr>
      </a:lvl6pPr>
      <a:lvl7pPr marL="2763999" indent="-194275" algn="l" defTabSz="4042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</a:defRPr>
      </a:lvl7pPr>
      <a:lvl8pPr marL="3175373" indent="-194275" algn="l" defTabSz="4042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</a:defRPr>
      </a:lvl8pPr>
      <a:lvl9pPr marL="3586774" indent="-194275" algn="l" defTabSz="4042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</a:defRPr>
      </a:lvl9pPr>
    </p:bodyStyle>
    <p:otherStyle>
      <a:defPPr>
        <a:defRPr lang="el-GR"/>
      </a:defPPr>
      <a:lvl1pPr marL="0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1384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2766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34162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45542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56915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68315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79699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291089" algn="l" defTabSz="82276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Θέση τίτλου 1">
            <a:extLst>
              <a:ext uri="{FF2B5EF4-FFF2-40B4-BE49-F238E27FC236}">
                <a16:creationId xmlns:a16="http://schemas.microsoft.com/office/drawing/2014/main" id="{299A9F57-9684-490A-BF56-964A443246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64" tIns="50135" rIns="100264" bIns="501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1267" name="Θέση κειμένου 2">
            <a:extLst>
              <a:ext uri="{FF2B5EF4-FFF2-40B4-BE49-F238E27FC236}">
                <a16:creationId xmlns:a16="http://schemas.microsoft.com/office/drawing/2014/main" id="{80736F8E-CDD9-4FF0-A69D-EB880D516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64" tIns="50135" rIns="100264" bIns="50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BA9A92-A5C2-42FA-A760-4CE9B4AD7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100264" tIns="50135" rIns="100264" bIns="50135" rtlCol="0" anchor="ctr"/>
          <a:lstStyle>
            <a:lvl1pPr algn="l" defTabSz="909579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83B6F4D-A921-4A40-89F8-2AACE6B72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100264" tIns="50135" rIns="100264" bIns="50135" rtlCol="0" anchor="ctr"/>
          <a:lstStyle>
            <a:lvl1pPr algn="ctr" defTabSz="909579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9FDC62-D17F-4F87-96C8-125388ABB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100264" tIns="50135" rIns="100264" bIns="50135" numCol="1" anchor="ctr" anchorCtr="0" compatLnSpc="1">
            <a:prstTxWarp prst="textNoShape">
              <a:avLst/>
            </a:prstTxWarp>
          </a:bodyPr>
          <a:lstStyle>
            <a:lvl1pPr algn="r" defTabSz="907213">
              <a:buFont typeface="Wingdings" panose="05000000000000000000" pitchFamily="2" charset="2"/>
              <a:buNone/>
              <a:defRPr sz="907">
                <a:solidFill>
                  <a:srgbClr val="898989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7D528D0C-4C07-46D7-8873-C7A839DE2D7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1" r:id="rId1"/>
    <p:sldLayoutId id="2147490762" r:id="rId2"/>
    <p:sldLayoutId id="2147490763" r:id="rId3"/>
    <p:sldLayoutId id="2147490764" r:id="rId4"/>
    <p:sldLayoutId id="2147490765" r:id="rId5"/>
    <p:sldLayoutId id="2147490766" r:id="rId6"/>
    <p:sldLayoutId id="2147490767" r:id="rId7"/>
    <p:sldLayoutId id="2147490768" r:id="rId8"/>
    <p:sldLayoutId id="2147490769" r:id="rId9"/>
    <p:sldLayoutId id="2147490770" r:id="rId10"/>
    <p:sldLayoutId id="2147490771" r:id="rId11"/>
  </p:sldLayoutIdLst>
  <p:txStyles>
    <p:titleStyle>
      <a:lvl1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2pPr>
      <a:lvl3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3pPr>
      <a:lvl4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4pPr>
      <a:lvl5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5pPr>
      <a:lvl6pPr marL="454787" algn="l" defTabSz="682184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6pPr>
      <a:lvl7pPr marL="909579" algn="l" defTabSz="682184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7pPr>
      <a:lvl8pPr marL="1364371" algn="l" defTabSz="682184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8pPr>
      <a:lvl9pPr marL="1819156" algn="l" defTabSz="682184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6688" indent="-166688" algn="l" defTabSz="67786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9588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49313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625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938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004" indent="-170541" algn="l" defTabSz="6821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217098" indent="-170541" algn="l" defTabSz="6821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558188" indent="-170541" algn="l" defTabSz="6821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899278" indent="-170541" algn="l" defTabSz="6821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1090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2184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3265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64371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05460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46549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87638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28736" algn="l" defTabSz="682184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C08D0F5-65E0-48D4-A914-A998F8101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370" tIns="55187" rIns="110370" bIns="551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επεξεργασία του τίτλου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17E948E-8F1B-4D84-B85D-931DF4026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370" tIns="55187" rIns="110370" bIns="55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D77C44-DE4B-43F0-AF75-695A4AF6F1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370" tIns="55187" rIns="110370" bIns="55187" numCol="1" anchor="t" anchorCtr="0" compatLnSpc="1">
            <a:prstTxWarp prst="textNoShape">
              <a:avLst/>
            </a:prstTxWarp>
          </a:bodyPr>
          <a:lstStyle>
            <a:lvl1pPr algn="l" defTabSz="823792" eaLnBrk="1" hangingPunct="1">
              <a:lnSpc>
                <a:spcPct val="100000"/>
              </a:lnSpc>
              <a:buClrTx/>
              <a:buSzTx/>
              <a:buFont typeface="Wingdings" pitchFamily="1" charset="2"/>
              <a:buNone/>
              <a:defRPr sz="1361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BB18F8-2E36-4D87-8BD5-F62278C7F2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370" tIns="55187" rIns="110370" bIns="55187" numCol="1" anchor="t" anchorCtr="0" compatLnSpc="1">
            <a:prstTxWarp prst="textNoShape">
              <a:avLst/>
            </a:prstTxWarp>
          </a:bodyPr>
          <a:lstStyle>
            <a:lvl1pPr algn="ctr" defTabSz="823792" eaLnBrk="1" hangingPunct="1">
              <a:lnSpc>
                <a:spcPct val="100000"/>
              </a:lnSpc>
              <a:buClrTx/>
              <a:buSzTx/>
              <a:buFont typeface="Wingdings" pitchFamily="1" charset="2"/>
              <a:buNone/>
              <a:defRPr sz="1361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BEF3D3-70A3-4969-BFF9-59432A028F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370" tIns="55187" rIns="110370" bIns="55187" numCol="1" anchor="t" anchorCtr="0" compatLnSpc="1">
            <a:prstTxWarp prst="textNoShape">
              <a:avLst/>
            </a:prstTxWarp>
          </a:bodyPr>
          <a:lstStyle>
            <a:lvl1pPr algn="r" defTabSz="820812" eaLnBrk="1" hangingPunct="1">
              <a:buFont typeface="Wingdings" panose="05000000000000000000" pitchFamily="2" charset="2"/>
              <a:buNone/>
              <a:defRPr sz="1270">
                <a:solidFill>
                  <a:srgbClr val="000000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7711A33-91CA-4CB0-B3DA-865F4F4E83F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72" r:id="rId1"/>
    <p:sldLayoutId id="2147490773" r:id="rId2"/>
    <p:sldLayoutId id="2147490774" r:id="rId3"/>
    <p:sldLayoutId id="2147490775" r:id="rId4"/>
    <p:sldLayoutId id="2147490776" r:id="rId5"/>
    <p:sldLayoutId id="2147490777" r:id="rId6"/>
    <p:sldLayoutId id="2147490778" r:id="rId7"/>
    <p:sldLayoutId id="2147490779" r:id="rId8"/>
    <p:sldLayoutId id="2147490780" r:id="rId9"/>
    <p:sldLayoutId id="2147490781" r:id="rId10"/>
    <p:sldLayoutId id="2147490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403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charset="0"/>
        </a:defRPr>
      </a:lvl6pPr>
      <a:lvl7pPr marL="908071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charset="0"/>
        </a:defRPr>
      </a:lvl7pPr>
      <a:lvl8pPr marL="1362107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charset="0"/>
        </a:defRPr>
      </a:lvl8pPr>
      <a:lvl9pPr marL="1816142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35013" indent="-2794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888" indent="-223838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584325" indent="-223838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39938" indent="-223838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97196" indent="-22701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951230" indent="-22701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405266" indent="-22701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859300" indent="-22701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4033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8071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62107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16142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70182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24208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78239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32281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">
            <a:extLst>
              <a:ext uri="{FF2B5EF4-FFF2-40B4-BE49-F238E27FC236}">
                <a16:creationId xmlns:a16="http://schemas.microsoft.com/office/drawing/2014/main" id="{8C6A38ED-B13E-4CC6-8E19-9D85F951703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>
              <a:extLst>
                <a:ext uri="{FF2B5EF4-FFF2-40B4-BE49-F238E27FC236}">
                  <a16:creationId xmlns:a16="http://schemas.microsoft.com/office/drawing/2014/main" id="{6EFB2175-3A5F-4A64-830D-9A450C56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4970" eaLnBrk="1" hangingPunct="1">
                <a:defRPr/>
              </a:pPr>
              <a:endParaRPr lang="el-GR" sz="2358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21" name="Arc 4">
              <a:extLst>
                <a:ext uri="{FF2B5EF4-FFF2-40B4-BE49-F238E27FC236}">
                  <a16:creationId xmlns:a16="http://schemas.microsoft.com/office/drawing/2014/main" id="{CC37E282-A31A-4E34-AA44-62AF440F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3" name="Rectangle 5">
            <a:extLst>
              <a:ext uri="{FF2B5EF4-FFF2-40B4-BE49-F238E27FC236}">
                <a16:creationId xmlns:a16="http://schemas.microsoft.com/office/drawing/2014/main" id="{1C68845A-B097-44C9-8563-1F39EB030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436" tIns="50221" rIns="100436" bIns="502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A11BD03-138F-49AD-9F70-C7063BEBD6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436" tIns="50221" rIns="100436" bIns="50221" numCol="1" anchor="ctr" anchorCtr="0" compatLnSpc="1">
            <a:prstTxWarp prst="textNoShape">
              <a:avLst/>
            </a:prstTxWarp>
          </a:bodyPr>
          <a:lstStyle>
            <a:lvl1pPr defTabSz="904970" eaLnBrk="1" hangingPunct="1">
              <a:lnSpc>
                <a:spcPct val="100000"/>
              </a:lnSpc>
              <a:buClrTx/>
              <a:buSzTx/>
              <a:buFontTx/>
              <a:buNone/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55BB1995-729F-4184-B98C-107D4EB05B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436" tIns="50221" rIns="100436" bIns="50221" numCol="1" anchor="ctr" anchorCtr="0" compatLnSpc="1">
            <a:prstTxWarp prst="textNoShape">
              <a:avLst/>
            </a:prstTxWarp>
          </a:bodyPr>
          <a:lstStyle>
            <a:lvl1pPr algn="ctr" defTabSz="904970" eaLnBrk="1" hangingPunct="1">
              <a:lnSpc>
                <a:spcPct val="100000"/>
              </a:lnSpc>
              <a:buClrTx/>
              <a:buSzTx/>
              <a:buFontTx/>
              <a:buNone/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25CBC723-CA96-4FC2-9AA4-147F65D8F4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436" tIns="50221" rIns="100436" bIns="50221" numCol="1" anchor="ctr" anchorCtr="0" compatLnSpc="1">
            <a:prstTxWarp prst="textNoShape">
              <a:avLst/>
            </a:prstTxWarp>
          </a:bodyPr>
          <a:lstStyle>
            <a:lvl1pPr algn="r" defTabSz="902894" eaLnBrk="1" hangingPunct="1"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38A9BC19-8F6E-40C9-A174-1F4071C0EFB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  <p:sp>
        <p:nvSpPr>
          <p:cNvPr id="13319" name="Rectangle 11">
            <a:extLst>
              <a:ext uri="{FF2B5EF4-FFF2-40B4-BE49-F238E27FC236}">
                <a16:creationId xmlns:a16="http://schemas.microsoft.com/office/drawing/2014/main" id="{DB62AD8C-6E4A-4B7B-AA7F-5E7C1CB04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7" tIns="49871" rIns="99737" bIns="49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783" r:id="rId1"/>
    <p:sldLayoutId id="2147490784" r:id="rId2"/>
    <p:sldLayoutId id="2147490785" r:id="rId3"/>
    <p:sldLayoutId id="2147490786" r:id="rId4"/>
    <p:sldLayoutId id="2147490787" r:id="rId5"/>
    <p:sldLayoutId id="2147490788" r:id="rId6"/>
    <p:sldLayoutId id="2147490789" r:id="rId7"/>
    <p:sldLayoutId id="2147490790" r:id="rId8"/>
    <p:sldLayoutId id="2147490791" r:id="rId9"/>
    <p:sldLayoutId id="2147490792" r:id="rId10"/>
    <p:sldLayoutId id="2147490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248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04970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5745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09941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34963" indent="-3349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713" indent="-2206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563" indent="-2206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13" indent="-2206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665" indent="-226241" algn="l" defTabSz="904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941151" indent="-226241" algn="l" defTabSz="904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393643" indent="-226241" algn="l" defTabSz="904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846115" indent="-226241" algn="l" defTabSz="904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2483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4970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57454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09941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62433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14900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67383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19873" algn="l" defTabSz="904970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τίτλου 1">
            <a:extLst>
              <a:ext uri="{FF2B5EF4-FFF2-40B4-BE49-F238E27FC236}">
                <a16:creationId xmlns:a16="http://schemas.microsoft.com/office/drawing/2014/main" id="{0D42FBFC-0BA9-4993-8BDC-2D65F66AD9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103" tIns="50054" rIns="100103" bIns="500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4339" name="Θέση κειμένου 2">
            <a:extLst>
              <a:ext uri="{FF2B5EF4-FFF2-40B4-BE49-F238E27FC236}">
                <a16:creationId xmlns:a16="http://schemas.microsoft.com/office/drawing/2014/main" id="{220DFA63-EE46-4BCA-9EF8-38EA01BD31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103" tIns="50054" rIns="100103" bIns="500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9996BAD-1DE1-496B-A162-51539575A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100103" tIns="50054" rIns="100103" bIns="50054" rtlCol="0" anchor="ctr"/>
          <a:lstStyle>
            <a:lvl1pPr algn="l" defTabSz="908165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35D751A-320D-46EA-AFFF-C6755D3DE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100103" tIns="50054" rIns="100103" bIns="50054" rtlCol="0" anchor="ctr"/>
          <a:lstStyle>
            <a:lvl1pPr algn="ctr" defTabSz="908165" eaLnBrk="0">
              <a:lnSpc>
                <a:spcPct val="100000"/>
              </a:lnSpc>
              <a:buClrTx/>
              <a:buSzTx/>
              <a:buFont typeface="Wingdings" panose="05000000000000000000" pitchFamily="2" charset="2"/>
              <a:buNone/>
              <a:defRPr sz="907">
                <a:solidFill>
                  <a:prstClr val="black">
                    <a:tint val="75000"/>
                  </a:prstClr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2ACB093-78F9-4CFC-A353-7BEEEC09D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100103" tIns="50054" rIns="100103" bIns="50054" numCol="1" anchor="ctr" anchorCtr="0" compatLnSpc="1">
            <a:prstTxWarp prst="textNoShape">
              <a:avLst/>
            </a:prstTxWarp>
          </a:bodyPr>
          <a:lstStyle>
            <a:lvl1pPr algn="r" defTabSz="905774">
              <a:buFont typeface="Wingdings" panose="05000000000000000000" pitchFamily="2" charset="2"/>
              <a:buNone/>
              <a:defRPr sz="907">
                <a:solidFill>
                  <a:srgbClr val="898989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C5D45D10-3663-4B38-9EF5-512504408FF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94" r:id="rId1"/>
    <p:sldLayoutId id="2147490795" r:id="rId2"/>
    <p:sldLayoutId id="2147490796" r:id="rId3"/>
    <p:sldLayoutId id="2147490797" r:id="rId4"/>
    <p:sldLayoutId id="2147490798" r:id="rId5"/>
    <p:sldLayoutId id="2147490799" r:id="rId6"/>
    <p:sldLayoutId id="2147490800" r:id="rId7"/>
    <p:sldLayoutId id="2147490801" r:id="rId8"/>
    <p:sldLayoutId id="2147490802" r:id="rId9"/>
    <p:sldLayoutId id="2147490803" r:id="rId10"/>
    <p:sldLayoutId id="2147490804" r:id="rId11"/>
  </p:sldLayoutIdLst>
  <p:txStyles>
    <p:titleStyle>
      <a:lvl1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2pPr>
      <a:lvl3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3pPr>
      <a:lvl4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4pPr>
      <a:lvl5pPr algn="l" defTabSz="677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 Light" panose="020F0302020204030204" pitchFamily="34" charset="0"/>
        </a:defRPr>
      </a:lvl5pPr>
      <a:lvl6pPr marL="454081" algn="l" defTabSz="681125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6pPr>
      <a:lvl7pPr marL="908165" algn="l" defTabSz="681125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7pPr>
      <a:lvl8pPr marL="1362248" algn="l" defTabSz="681125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8pPr>
      <a:lvl9pPr marL="1816330" algn="l" defTabSz="681125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6688" indent="-166688" algn="l" defTabSz="67786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6413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47725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189038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763" indent="-166688" algn="l" defTabSz="67786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084" indent="-170276" algn="l" defTabSz="6811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213655" indent="-170276" algn="l" defTabSz="6811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554212" indent="-170276" algn="l" defTabSz="6811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894772" indent="-170276" algn="l" defTabSz="6811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0561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1125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1675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62248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02818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43369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83927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24491" algn="l" defTabSz="681125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0">
            <a:extLst>
              <a:ext uri="{FF2B5EF4-FFF2-40B4-BE49-F238E27FC236}">
                <a16:creationId xmlns:a16="http://schemas.microsoft.com/office/drawing/2014/main" id="{62EC5FF5-1408-4531-A2BE-F7533EEA9A5D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>
              <a:extLst>
                <a:ext uri="{FF2B5EF4-FFF2-40B4-BE49-F238E27FC236}">
                  <a16:creationId xmlns:a16="http://schemas.microsoft.com/office/drawing/2014/main" id="{9C2E379A-B836-445C-B9D9-BEC5ECD5B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071" eaLnBrk="1" hangingPunct="1">
                <a:defRPr/>
              </a:pPr>
              <a:endParaRPr lang="el-GR" sz="2358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5369" name="Arc 4">
              <a:extLst>
                <a:ext uri="{FF2B5EF4-FFF2-40B4-BE49-F238E27FC236}">
                  <a16:creationId xmlns:a16="http://schemas.microsoft.com/office/drawing/2014/main" id="{F782C74C-ABC2-4596-9108-F11E00011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3" name="Rectangle 5">
            <a:extLst>
              <a:ext uri="{FF2B5EF4-FFF2-40B4-BE49-F238E27FC236}">
                <a16:creationId xmlns:a16="http://schemas.microsoft.com/office/drawing/2014/main" id="{27323B1A-A204-4EC7-9665-A970C14B9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1" tIns="50398" rIns="100791" bIns="503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AD02755-8BBF-485D-8494-E665CABA79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1" tIns="50398" rIns="100791" bIns="50398" numCol="1" anchor="ctr" anchorCtr="0" compatLnSpc="1">
            <a:prstTxWarp prst="textNoShape">
              <a:avLst/>
            </a:prstTxWarp>
          </a:bodyPr>
          <a:lstStyle>
            <a:lvl1pPr defTabSz="908071" eaLnBrk="1" hangingPunct="1">
              <a:lnSpc>
                <a:spcPct val="100000"/>
              </a:lnSpc>
              <a:buClrTx/>
              <a:buSzTx/>
              <a:buFontTx/>
              <a:buNone/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0D9CE218-F196-4D71-A678-4DA6456E51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1" tIns="50398" rIns="100791" bIns="50398" numCol="1" anchor="ctr" anchorCtr="0" compatLnSpc="1">
            <a:prstTxWarp prst="textNoShape">
              <a:avLst/>
            </a:prstTxWarp>
          </a:bodyPr>
          <a:lstStyle>
            <a:lvl1pPr algn="ctr" defTabSz="908071" eaLnBrk="1" hangingPunct="1">
              <a:lnSpc>
                <a:spcPct val="100000"/>
              </a:lnSpc>
              <a:buClrTx/>
              <a:buSzTx/>
              <a:buFontTx/>
              <a:buNone/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CC562A9D-6465-45E6-ABC9-2F397462E9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1" tIns="50398" rIns="100791" bIns="50398" numCol="1" anchor="ctr" anchorCtr="0" compatLnSpc="1">
            <a:prstTxWarp prst="textNoShape">
              <a:avLst/>
            </a:prstTxWarp>
          </a:bodyPr>
          <a:lstStyle>
            <a:lvl1pPr algn="r" defTabSz="905774" eaLnBrk="1" hangingPunct="1">
              <a:defRPr sz="136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878DB6D5-7D7A-439C-805A-CA30ED6E3CD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  <p:sp>
        <p:nvSpPr>
          <p:cNvPr id="15367" name="Rectangle 11">
            <a:extLst>
              <a:ext uri="{FF2B5EF4-FFF2-40B4-BE49-F238E27FC236}">
                <a16:creationId xmlns:a16="http://schemas.microsoft.com/office/drawing/2014/main" id="{4CC4D626-9E46-410D-A756-60FB57EAE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092" tIns="50049" rIns="100092" bIns="500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805" r:id="rId1"/>
    <p:sldLayoutId id="2147490806" r:id="rId2"/>
    <p:sldLayoutId id="2147490807" r:id="rId3"/>
    <p:sldLayoutId id="2147490808" r:id="rId4"/>
    <p:sldLayoutId id="2147490809" r:id="rId5"/>
    <p:sldLayoutId id="2147490810" r:id="rId6"/>
    <p:sldLayoutId id="2147490811" r:id="rId7"/>
    <p:sldLayoutId id="2147490812" r:id="rId8"/>
    <p:sldLayoutId id="2147490813" r:id="rId9"/>
    <p:sldLayoutId id="2147490814" r:id="rId10"/>
    <p:sldLayoutId id="2147490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403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08071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62107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16142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13" indent="-279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888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913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350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196" indent="-227014" algn="l" defTabSz="9080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951230" indent="-227014" algn="l" defTabSz="9080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405266" indent="-227014" algn="l" defTabSz="9080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859300" indent="-227014" algn="l" defTabSz="9080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4033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8071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62107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16142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70182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24208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78239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32281" algn="l" defTabSz="90807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lanatura.eu/sites/default/files/p1a2p9595f1di01cp8af01hb1v094.jp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0.jpeg"/><Relationship Id="rId5" Type="http://schemas.openxmlformats.org/officeDocument/2006/relationships/hyperlink" Target="http://lanatura.eu/sites/default/files/p1a2p97f49vgaqs61qfcfgqs3f6.jpg" TargetMode="Externa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control" Target="../activeX/activeX2.xml"/><Relationship Id="rId7" Type="http://schemas.openxmlformats.org/officeDocument/2006/relationships/image" Target="../media/image66.jpeg"/><Relationship Id="rId12" Type="http://schemas.openxmlformats.org/officeDocument/2006/relationships/image" Target="../media/image6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icelandicknitter.com/en/files/2011/05/wwolseuropelogo.jpg" TargetMode="External"/><Relationship Id="rId11" Type="http://schemas.openxmlformats.org/officeDocument/2006/relationships/image" Target="../media/image64.wmf"/><Relationship Id="rId5" Type="http://schemas.openxmlformats.org/officeDocument/2006/relationships/hyperlink" Target="http://icelandicknitter.com/en" TargetMode="External"/><Relationship Id="rId10" Type="http://schemas.openxmlformats.org/officeDocument/2006/relationships/image" Target="../media/image69.jpe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atelier.laine.pagesperso-orange.fr/souscriptionenglishhtm.htm" TargetMode="Externa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naissancedyeing.com/en/products/main-range/" TargetMode="External"/><Relationship Id="rId13" Type="http://schemas.openxmlformats.org/officeDocument/2006/relationships/image" Target="../media/image77.jpeg"/><Relationship Id="rId3" Type="http://schemas.openxmlformats.org/officeDocument/2006/relationships/hyperlink" Target="http://www.renaissancedyeing.com/en/products/renaissance-stripes-kieran-foley/" TargetMode="External"/><Relationship Id="rId7" Type="http://schemas.openxmlformats.org/officeDocument/2006/relationships/hyperlink" Target="http://www.renaissancedyeing.com/products/main-range/" TargetMode="External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hyperlink" Target="http://www.renaissancedyeing.com/en/products/renaissance-crescent-kieran-foley/" TargetMode="Externa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9.xml"/><Relationship Id="rId6" Type="http://schemas.openxmlformats.org/officeDocument/2006/relationships/hyperlink" Target="http://www.renaissancedyeing.com/en/products/frivolity-blue-tam-kate-wallace/" TargetMode="External"/><Relationship Id="rId11" Type="http://schemas.openxmlformats.org/officeDocument/2006/relationships/image" Target="../media/image75.jpeg"/><Relationship Id="rId5" Type="http://schemas.openxmlformats.org/officeDocument/2006/relationships/hyperlink" Target="http://www.renaissancedyeing.com/en/products/bohemian-rhapsody/" TargetMode="External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hyperlink" Target="http://www.renaissancedyeing.com/en/products/elizabethan-range/" TargetMode="External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Θέση κειμένου 6">
            <a:extLst>
              <a:ext uri="{FF2B5EF4-FFF2-40B4-BE49-F238E27FC236}">
                <a16:creationId xmlns:a16="http://schemas.microsoft.com/office/drawing/2014/main" id="{6B9E7C45-4C0C-45CB-A05E-AB234B506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1557338"/>
            <a:ext cx="7327900" cy="1500187"/>
          </a:xfrm>
        </p:spPr>
        <p:txBody>
          <a:bodyPr/>
          <a:lstStyle/>
          <a:p>
            <a:pPr eaLnBrk="1" hangingPunct="1"/>
            <a:r>
              <a:rPr lang="el-GR" altLang="el-GR" sz="2400">
                <a:solidFill>
                  <a:srgbClr val="FFFF00"/>
                </a:solidFill>
              </a:rPr>
              <a:t>Δρ Αικατερίνη Πολυμέρου-Καμηλάκη</a:t>
            </a:r>
          </a:p>
          <a:p>
            <a:pPr eaLnBrk="1" hangingPunct="1"/>
            <a:r>
              <a:rPr lang="el-GR" altLang="el-GR" sz="2400">
                <a:solidFill>
                  <a:srgbClr val="FFFF00"/>
                </a:solidFill>
              </a:rPr>
              <a:t>πρώην διευθ., επιστ. συνεργάτις </a:t>
            </a:r>
          </a:p>
          <a:p>
            <a:pPr eaLnBrk="1" hangingPunct="1"/>
            <a:r>
              <a:rPr lang="el-GR" altLang="el-GR" sz="2400">
                <a:solidFill>
                  <a:srgbClr val="FFFF00"/>
                </a:solidFill>
              </a:rPr>
              <a:t>του Κέντρου Λαογραφίας της Ακαδημίας </a:t>
            </a:r>
            <a:r>
              <a:rPr lang="el-GR" altLang="el-GR" sz="2400" b="1">
                <a:solidFill>
                  <a:srgbClr val="FFFF00"/>
                </a:solidFill>
              </a:rPr>
              <a:t>Αθηνών</a:t>
            </a:r>
          </a:p>
        </p:txBody>
      </p:sp>
      <p:pic>
        <p:nvPicPr>
          <p:cNvPr id="305155" name="Εικόνα 1">
            <a:extLst>
              <a:ext uri="{FF2B5EF4-FFF2-40B4-BE49-F238E27FC236}">
                <a16:creationId xmlns:a16="http://schemas.microsoft.com/office/drawing/2014/main" id="{0F183540-B38A-4A0F-94FD-D30A7ADDB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4813"/>
            <a:ext cx="14557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6" name="Ορθογώνιο 1">
            <a:extLst>
              <a:ext uri="{FF2B5EF4-FFF2-40B4-BE49-F238E27FC236}">
                <a16:creationId xmlns:a16="http://schemas.microsoft.com/office/drawing/2014/main" id="{26E18E41-A40C-4D4A-AE27-59107E6F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651375"/>
            <a:ext cx="72907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altLang="en-US" sz="4000" b="1" dirty="0">
                <a:solidFill>
                  <a:srgbClr val="FFFF00"/>
                </a:solidFill>
              </a:rPr>
              <a:t>Ο Λαϊκός Πολιτισμός σήμερα</a:t>
            </a:r>
            <a:endParaRPr lang="en-US" altLang="en-US" sz="4000" b="1" dirty="0">
              <a:solidFill>
                <a:srgbClr val="FFFF00"/>
              </a:solidFill>
            </a:endParaRPr>
          </a:p>
          <a:p>
            <a:pPr algn="r"/>
            <a:r>
              <a:rPr lang="el-GR" altLang="en-US" sz="2800" b="1" dirty="0">
                <a:solidFill>
                  <a:srgbClr val="FFFF00"/>
                </a:solidFill>
              </a:rPr>
              <a:t>Μέρος 5ο</a:t>
            </a:r>
            <a:endParaRPr lang="el-GR" altLang="en-US" sz="2800" dirty="0"/>
          </a:p>
        </p:txBody>
      </p:sp>
    </p:spTree>
  </p:cSld>
  <p:clrMapOvr>
    <a:masterClrMapping/>
  </p:clrMapOvr>
  <p:transition spd="slow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2" descr="H:\2018 Μάιος - Ιουνιος\Ίδρυμα Στασινοπούλου, 9-5-2018\τσακώνικα υφαντά\τσακώνικα υφαντά, Μ. Φασιλή φ.β9.jpg">
            <a:extLst>
              <a:ext uri="{FF2B5EF4-FFF2-40B4-BE49-F238E27FC236}">
                <a16:creationId xmlns:a16="http://schemas.microsoft.com/office/drawing/2014/main" id="{A3D66808-D486-40C5-BD39-FADF7D1C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993775"/>
            <a:ext cx="6856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H:\2018 Μάιος - Ιουνιος\Ίδρυμα Στασινοπούλου, 9-5-2018\τσακώνικα υφαντά\τσακώνικα υφαντά, Μ. Φασιλή φ.β13.jpg">
            <a:extLst>
              <a:ext uri="{FF2B5EF4-FFF2-40B4-BE49-F238E27FC236}">
                <a16:creationId xmlns:a16="http://schemas.microsoft.com/office/drawing/2014/main" id="{BCA44196-7E05-459A-9F63-F6C82318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6" name="Picture 2" descr="H:\2018 Μάιος - Ιουνιος\Ίδρυμα Στασινοπούλου, 9-5-2018\τσακώνικα υφαντά\τσακώνικα υφαντά, Μ. Φασιλή φ.β12.jpg">
            <a:extLst>
              <a:ext uri="{FF2B5EF4-FFF2-40B4-BE49-F238E27FC236}">
                <a16:creationId xmlns:a16="http://schemas.microsoft.com/office/drawing/2014/main" id="{1BE38285-4C9B-4C8E-9109-02CA5142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7475"/>
            <a:ext cx="51435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H:\2018 Μάιος - Ιουνιος\Ίδρυμα Στασινοπούλου, 9-5-2018\τσακώνικα υφαντά\τσακώνικα υφαντά, Μ. Φασιλή φ.β3.jpg">
            <a:extLst>
              <a:ext uri="{FF2B5EF4-FFF2-40B4-BE49-F238E27FC236}">
                <a16:creationId xmlns:a16="http://schemas.microsoft.com/office/drawing/2014/main" id="{C42F699A-0DD7-412E-8753-0BD97208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9638"/>
            <a:ext cx="6858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H:\2018 Μάιος - Ιουνιος\Ίδρυμα Στασινοπούλου, 9-5-2018\τσακώνικα υφαντά\τσακώνικα υφαντά, Μ. Φασιλή φ.β10.jpg">
            <a:extLst>
              <a:ext uri="{FF2B5EF4-FFF2-40B4-BE49-F238E27FC236}">
                <a16:creationId xmlns:a16="http://schemas.microsoft.com/office/drawing/2014/main" id="{83A9BEE7-D83A-449A-996F-B3020DD7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30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H:\2018 Μάιος - Ιουνιος\Ίδρυμα Στασινοπούλου, 9-5-2018\τσακώνικα υφαντά\τσακώνικα υφαντά, Μ. Φασιλή φ.β14.jpg">
            <a:extLst>
              <a:ext uri="{FF2B5EF4-FFF2-40B4-BE49-F238E27FC236}">
                <a16:creationId xmlns:a16="http://schemas.microsoft.com/office/drawing/2014/main" id="{98F14780-051C-441F-989F-02311A55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H:\2018 Μάιος - Ιουνιος\Ίδρυμα Στασινοπούλου, 9-5-2018\τσακώνικα υφαντά\τσακώνικα υφαντά, Μ. Φασιλή φ.β22.jpg">
            <a:extLst>
              <a:ext uri="{FF2B5EF4-FFF2-40B4-BE49-F238E27FC236}">
                <a16:creationId xmlns:a16="http://schemas.microsoft.com/office/drawing/2014/main" id="{2BC80138-FED2-4B94-862B-242F2E9A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6858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H:\2018 Μάιος - Ιουνιος\Ίδρυμα Στασινοπούλου, 9-5-2018\τσακώνικα υφαντά\τσακώνικα υφαντά, Μ. Φασιλή φ.β23.jpg">
            <a:extLst>
              <a:ext uri="{FF2B5EF4-FFF2-40B4-BE49-F238E27FC236}">
                <a16:creationId xmlns:a16="http://schemas.microsoft.com/office/drawing/2014/main" id="{74A85357-DAD1-4C9D-A77D-DB95675C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6858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 descr="H:\2018 Μάιος - Ιουνιος\Ίδρυμα Στασινοπούλου, 9-5-2018\τσακώνικα υφαντά\τσακώνικα υφαντά, Μ. Φασιλή φ.β24.jpg">
            <a:extLst>
              <a:ext uri="{FF2B5EF4-FFF2-40B4-BE49-F238E27FC236}">
                <a16:creationId xmlns:a16="http://schemas.microsoft.com/office/drawing/2014/main" id="{D9D7EA3E-0775-4697-810E-3520B168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6858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H:\2018 Μάιος - Ιουνιος\Ίδρυμα Στασινοπούλου, 9-5-2018\τσακώνικα υφαντά\τσακώνικα υφαντά, Μ. Φασιλή φ.β26.jpg">
            <a:extLst>
              <a:ext uri="{FF2B5EF4-FFF2-40B4-BE49-F238E27FC236}">
                <a16:creationId xmlns:a16="http://schemas.microsoft.com/office/drawing/2014/main" id="{92DDF418-06B7-4CAE-9F90-3067032E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Τίτλος 1">
            <a:extLst>
              <a:ext uri="{FF2B5EF4-FFF2-40B4-BE49-F238E27FC236}">
                <a16:creationId xmlns:a16="http://schemas.microsoft.com/office/drawing/2014/main" id="{9C760B71-EAFD-4DB1-B547-85580120C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00326">
              <a:defRPr/>
            </a:pPr>
            <a:endParaRPr lang="el-GR" altLang="el-GR" sz="3810"/>
          </a:p>
        </p:txBody>
      </p:sp>
      <p:sp>
        <p:nvSpPr>
          <p:cNvPr id="380931" name="Θέση περιεχομένου 2">
            <a:extLst>
              <a:ext uri="{FF2B5EF4-FFF2-40B4-BE49-F238E27FC236}">
                <a16:creationId xmlns:a16="http://schemas.microsoft.com/office/drawing/2014/main" id="{C471EDC3-409F-4EEA-9634-50C841D45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3046" indent="-289445" defTabSz="400326">
              <a:spcAft>
                <a:spcPts val="1293"/>
              </a:spcAft>
              <a:defRPr/>
            </a:pPr>
            <a:endParaRPr lang="el-GR" altLang="el-GR" sz="2812"/>
          </a:p>
        </p:txBody>
      </p:sp>
      <p:pic>
        <p:nvPicPr>
          <p:cNvPr id="584708" name="Picture 2" descr="C:\Users\user\Desktop\33992871_1955659687786618_2967272804635901952_n.jpg">
            <a:extLst>
              <a:ext uri="{FF2B5EF4-FFF2-40B4-BE49-F238E27FC236}">
                <a16:creationId xmlns:a16="http://schemas.microsoft.com/office/drawing/2014/main" id="{005DD6E5-05DC-49DE-83E2-61CD4F24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814388"/>
            <a:ext cx="4938712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709" name="Picture 4" descr="C:\Users\user\Desktop\33778973_2033729413546205_4083419317490679808_n.jpg">
            <a:extLst>
              <a:ext uri="{FF2B5EF4-FFF2-40B4-BE49-F238E27FC236}">
                <a16:creationId xmlns:a16="http://schemas.microsoft.com/office/drawing/2014/main" id="{E02062F0-C1E6-45A8-B4D6-40E783DC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58775"/>
            <a:ext cx="4156075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H:\2018 Μάιος - Ιουνιος\Ίδρυμα Στασινοπούλου, 9-5-2018\τσακώνικα υφαντά\τσακώνικα υφαντά, Μ. Φασιλή φ.β27.jpg">
            <a:extLst>
              <a:ext uri="{FF2B5EF4-FFF2-40B4-BE49-F238E27FC236}">
                <a16:creationId xmlns:a16="http://schemas.microsoft.com/office/drawing/2014/main" id="{C35B420F-F72B-4EC0-A5FA-0B523D3C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H:\2018 Μάιος - Ιουνιος\Ίδρυμα Στασινοπούλου, 9-5-2018\τσακώνικα υφαντά\τσακώνικα υφαντά, Μ. Φασιλή φ.β30.jpg">
            <a:extLst>
              <a:ext uri="{FF2B5EF4-FFF2-40B4-BE49-F238E27FC236}">
                <a16:creationId xmlns:a16="http://schemas.microsoft.com/office/drawing/2014/main" id="{B937FAA6-7EC5-487D-ABD8-CFA782A5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91">
            <a:off x="1539875" y="-1004888"/>
            <a:ext cx="5673725" cy="80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H:\2018 Μάιος - Ιουνιος\Ίδρυμα Στασινοπούλου, 9-5-2018\τσακώνικα υφαντά\τσακώνικα υφαντά, Μ. Φασιλή φ.β35.jpg">
            <a:extLst>
              <a:ext uri="{FF2B5EF4-FFF2-40B4-BE49-F238E27FC236}">
                <a16:creationId xmlns:a16="http://schemas.microsoft.com/office/drawing/2014/main" id="{B26334F2-1835-4ED9-A2DD-5C8BDDEC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260350"/>
            <a:ext cx="6856413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H:\2018 Μάιος - Ιουνιος\Ίδρυμα Στασινοπούλου, 9-5-2018\τσακώνικα υφαντά\τσακώνικα υφαντά, Μ. Φασιλή φ.β45.jpg">
            <a:extLst>
              <a:ext uri="{FF2B5EF4-FFF2-40B4-BE49-F238E27FC236}">
                <a16:creationId xmlns:a16="http://schemas.microsoft.com/office/drawing/2014/main" id="{75297CA7-401E-430B-A8DA-8D157A35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Εικόνα 3">
            <a:extLst>
              <a:ext uri="{FF2B5EF4-FFF2-40B4-BE49-F238E27FC236}">
                <a16:creationId xmlns:a16="http://schemas.microsoft.com/office/drawing/2014/main" id="{78012075-EB16-44BD-BC1C-8D301885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758507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Θέση κειμένου 2">
            <a:extLst>
              <a:ext uri="{FF2B5EF4-FFF2-40B4-BE49-F238E27FC236}">
                <a16:creationId xmlns:a16="http://schemas.microsoft.com/office/drawing/2014/main" id="{1D6D354F-B7E3-4E67-AAAE-643C9584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9838" y="5445125"/>
            <a:ext cx="7116762" cy="573088"/>
          </a:xfrm>
        </p:spPr>
        <p:txBody>
          <a:bodyPr/>
          <a:lstStyle/>
          <a:p>
            <a:pPr defTabSz="446197">
              <a:defRPr/>
            </a:pPr>
            <a:r>
              <a:rPr lang="el-GR" altLang="el-GR" sz="3175" dirty="0"/>
              <a:t>Αράχοβα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Τίτλος 1">
            <a:extLst>
              <a:ext uri="{FF2B5EF4-FFF2-40B4-BE49-F238E27FC236}">
                <a16:creationId xmlns:a16="http://schemas.microsoft.com/office/drawing/2014/main" id="{514728DF-3B0E-4222-AED8-981988C1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D9418BC-2D32-450D-BEBA-2FB0CBEBD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08260" name="Picture 2" descr="H:\Αράχοβα\2012, Αραχοβα, Ελασσονα, Τσαγκαραδα\DSCN2111.JPG">
            <a:extLst>
              <a:ext uri="{FF2B5EF4-FFF2-40B4-BE49-F238E27FC236}">
                <a16:creationId xmlns:a16="http://schemas.microsoft.com/office/drawing/2014/main" id="{331E1D89-0CC4-4B5B-9E7F-9FCE4EB8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Τίτλος 1">
            <a:extLst>
              <a:ext uri="{FF2B5EF4-FFF2-40B4-BE49-F238E27FC236}">
                <a16:creationId xmlns:a16="http://schemas.microsoft.com/office/drawing/2014/main" id="{AEA908CC-227B-4754-8E33-71F04018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E110B6F-9A60-4304-9A1F-38C400050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09284" name="Picture 2" descr="H:\Αράχοβα\2012, Αραχοβα, Ελασσονα, Τσαγκαραδα\DSCN2109.JPG">
            <a:extLst>
              <a:ext uri="{FF2B5EF4-FFF2-40B4-BE49-F238E27FC236}">
                <a16:creationId xmlns:a16="http://schemas.microsoft.com/office/drawing/2014/main" id="{D33E884A-A8A4-45DF-BFFB-51595D7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-163513"/>
            <a:ext cx="10623551" cy="7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Τίτλος 1">
            <a:extLst>
              <a:ext uri="{FF2B5EF4-FFF2-40B4-BE49-F238E27FC236}">
                <a16:creationId xmlns:a16="http://schemas.microsoft.com/office/drawing/2014/main" id="{F9D3EAF5-A2FD-42E3-8E8A-6930B8E5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B8DB551-46BA-405F-B55A-D9A206AC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0308" name="Picture 2" descr="H:\Αράχοβα\2012, Αραχοβα, Ελασσονα, Τσαγκαραδα\DSCN2119.JPG">
            <a:extLst>
              <a:ext uri="{FF2B5EF4-FFF2-40B4-BE49-F238E27FC236}">
                <a16:creationId xmlns:a16="http://schemas.microsoft.com/office/drawing/2014/main" id="{745B91A6-E2B5-4440-A6CF-99FD76056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-531813"/>
            <a:ext cx="8493125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Τίτλος 1">
            <a:extLst>
              <a:ext uri="{FF2B5EF4-FFF2-40B4-BE49-F238E27FC236}">
                <a16:creationId xmlns:a16="http://schemas.microsoft.com/office/drawing/2014/main" id="{7F665488-4345-491C-AF7B-E90BEDA7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7824279-89A2-4B68-BCE7-A5D7750B1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1332" name="Picture 2" descr="H:\Αράχοβα\2012, Αραχοβα, Ελασσονα, Τσαγκαραδα\DSCN2120.JPG">
            <a:extLst>
              <a:ext uri="{FF2B5EF4-FFF2-40B4-BE49-F238E27FC236}">
                <a16:creationId xmlns:a16="http://schemas.microsoft.com/office/drawing/2014/main" id="{8CB86F80-E55A-4BD3-86B6-118DB690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66725"/>
            <a:ext cx="84931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Τίτλος 1">
            <a:extLst>
              <a:ext uri="{FF2B5EF4-FFF2-40B4-BE49-F238E27FC236}">
                <a16:creationId xmlns:a16="http://schemas.microsoft.com/office/drawing/2014/main" id="{D1257D29-414C-4079-8E13-23EC6F9A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897850B-5979-41F8-8E16-AFA7B8D6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2356" name="Picture 2" descr="H:\Αράχοβα\2012, Αραχοβα, Ελασσονα, Τσαγκαραδα\DSCN2122.JPG">
            <a:extLst>
              <a:ext uri="{FF2B5EF4-FFF2-40B4-BE49-F238E27FC236}">
                <a16:creationId xmlns:a16="http://schemas.microsoft.com/office/drawing/2014/main" id="{FD5E7DE7-2ABF-4AF1-A95A-538C6D36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Τίτλος 1">
            <a:extLst>
              <a:ext uri="{FF2B5EF4-FFF2-40B4-BE49-F238E27FC236}">
                <a16:creationId xmlns:a16="http://schemas.microsoft.com/office/drawing/2014/main" id="{FC26A10C-7A2F-458A-BB73-9A82537FC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00326">
              <a:defRPr/>
            </a:pPr>
            <a:endParaRPr lang="el-GR" altLang="el-GR" sz="3810"/>
          </a:p>
        </p:txBody>
      </p:sp>
      <p:sp>
        <p:nvSpPr>
          <p:cNvPr id="381955" name="Θέση περιεχομένου 2">
            <a:extLst>
              <a:ext uri="{FF2B5EF4-FFF2-40B4-BE49-F238E27FC236}">
                <a16:creationId xmlns:a16="http://schemas.microsoft.com/office/drawing/2014/main" id="{D33340F5-4DF0-41A6-B4FA-28B492EEE1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3046" indent="-289445" defTabSz="400326">
              <a:spcAft>
                <a:spcPts val="1293"/>
              </a:spcAft>
              <a:defRPr/>
            </a:pPr>
            <a:endParaRPr lang="el-GR" altLang="el-GR" sz="2812"/>
          </a:p>
        </p:txBody>
      </p:sp>
      <p:pic>
        <p:nvPicPr>
          <p:cNvPr id="585732" name="Picture 2" descr="C:\Users\user\Desktop\33922842_2033729250212888_5111659450503004160_n.jpg">
            <a:extLst>
              <a:ext uri="{FF2B5EF4-FFF2-40B4-BE49-F238E27FC236}">
                <a16:creationId xmlns:a16="http://schemas.microsoft.com/office/drawing/2014/main" id="{B107F9A4-F2CD-420C-87BE-EC65F7BF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77913"/>
            <a:ext cx="3287712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3" name="Picture 3" descr="C:\Users\user\Desktop\34014492_2033729390212874_3929858216430665728_n.jpg">
            <a:extLst>
              <a:ext uri="{FF2B5EF4-FFF2-40B4-BE49-F238E27FC236}">
                <a16:creationId xmlns:a16="http://schemas.microsoft.com/office/drawing/2014/main" id="{637A2AE7-E1EA-4354-991D-52D1776E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860550"/>
            <a:ext cx="44450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Τίτλος 1">
            <a:extLst>
              <a:ext uri="{FF2B5EF4-FFF2-40B4-BE49-F238E27FC236}">
                <a16:creationId xmlns:a16="http://schemas.microsoft.com/office/drawing/2014/main" id="{E6561BFE-0327-4878-BE21-FC984D25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7A6DD6-3B9E-4707-8FF7-B1FD53B59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800600"/>
            <a:ext cx="7888288" cy="1500188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3380" name="Picture 2" descr="H:\Αράχοβα\2012, Αραχοβα, Ελασσονα, Τσαγκαραδα\DSCN2121.JPG">
            <a:extLst>
              <a:ext uri="{FF2B5EF4-FFF2-40B4-BE49-F238E27FC236}">
                <a16:creationId xmlns:a16="http://schemas.microsoft.com/office/drawing/2014/main" id="{8230ACFD-D5B2-4F68-B28D-15988617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-1143000"/>
            <a:ext cx="8493125" cy="7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Τίτλος 1">
            <a:extLst>
              <a:ext uri="{FF2B5EF4-FFF2-40B4-BE49-F238E27FC236}">
                <a16:creationId xmlns:a16="http://schemas.microsoft.com/office/drawing/2014/main" id="{6BEA7FE7-6D69-49C6-96CE-C0EE34AA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5CD64DA-B1ED-49C1-ADC8-B711A4B2C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4404" name="Picture 2" descr="H:\Αράχοβα\2012, Αραχοβα, Ελασσονα, Τσαγκαραδα\DSCN2123.JPG">
            <a:extLst>
              <a:ext uri="{FF2B5EF4-FFF2-40B4-BE49-F238E27FC236}">
                <a16:creationId xmlns:a16="http://schemas.microsoft.com/office/drawing/2014/main" id="{87A441DF-A09B-476B-82A5-056CE2ED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Τίτλος 1">
            <a:extLst>
              <a:ext uri="{FF2B5EF4-FFF2-40B4-BE49-F238E27FC236}">
                <a16:creationId xmlns:a16="http://schemas.microsoft.com/office/drawing/2014/main" id="{62F6BD20-DA6E-4F32-96B0-0A8DAE41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6215CDF-6C4A-45DC-B65B-74C2A956B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5428" name="Picture 2" descr="H:\Αράχοβα\2012, Αραχοβα, Ελασσονα, Τσαγκαραδα\DSCN2126.JPG">
            <a:extLst>
              <a:ext uri="{FF2B5EF4-FFF2-40B4-BE49-F238E27FC236}">
                <a16:creationId xmlns:a16="http://schemas.microsoft.com/office/drawing/2014/main" id="{183BBA8C-19EB-4B1B-AF27-DBF2762A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Τίτλος 1">
            <a:extLst>
              <a:ext uri="{FF2B5EF4-FFF2-40B4-BE49-F238E27FC236}">
                <a16:creationId xmlns:a16="http://schemas.microsoft.com/office/drawing/2014/main" id="{B2D22153-5182-42E2-AAC9-A2228FE6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9E4B438-3E3E-42D0-BBF1-0B808436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6452" name="Picture 2" descr="H:\Αράχοβα\2012, Αραχοβα, Ελασσονα, Τσαγκαραδα\DSCN2129.JPG">
            <a:extLst>
              <a:ext uri="{FF2B5EF4-FFF2-40B4-BE49-F238E27FC236}">
                <a16:creationId xmlns:a16="http://schemas.microsoft.com/office/drawing/2014/main" id="{1DBF21C7-CB5D-4323-ABA8-775D2486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2125"/>
            <a:ext cx="84931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Τίτλος 1">
            <a:extLst>
              <a:ext uri="{FF2B5EF4-FFF2-40B4-BE49-F238E27FC236}">
                <a16:creationId xmlns:a16="http://schemas.microsoft.com/office/drawing/2014/main" id="{7619D03D-CA06-4B78-965C-59F088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BD1B31-13C0-4F93-97A1-66637267A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7476" name="Picture 2" descr="H:\Αράχοβα\2012, Αραχοβα, Ελασσονα, Τσαγκαραδα\DSCN2144.JPG">
            <a:extLst>
              <a:ext uri="{FF2B5EF4-FFF2-40B4-BE49-F238E27FC236}">
                <a16:creationId xmlns:a16="http://schemas.microsoft.com/office/drawing/2014/main" id="{BAF6A21D-64D2-4F4F-A6AF-E7187BB3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95300"/>
            <a:ext cx="84931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Τίτλος 1">
            <a:extLst>
              <a:ext uri="{FF2B5EF4-FFF2-40B4-BE49-F238E27FC236}">
                <a16:creationId xmlns:a16="http://schemas.microsoft.com/office/drawing/2014/main" id="{8881BE9E-5847-4C8A-91E2-6694C672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16F720-49BD-4A13-8C6C-6061BCDFD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8500" name="Picture 2" descr="H:\Αράχοβα\2012, Αραχοβα, Ελασσονα, Τσαγκαραδα\DSCN2134.JPG">
            <a:extLst>
              <a:ext uri="{FF2B5EF4-FFF2-40B4-BE49-F238E27FC236}">
                <a16:creationId xmlns:a16="http://schemas.microsoft.com/office/drawing/2014/main" id="{BEEEC3D7-E5A2-4FC2-B5DC-0385503D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Τίτλος 1">
            <a:extLst>
              <a:ext uri="{FF2B5EF4-FFF2-40B4-BE49-F238E27FC236}">
                <a16:creationId xmlns:a16="http://schemas.microsoft.com/office/drawing/2014/main" id="{AEAB0766-8FC3-4C51-A35B-3456975E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EE557E-EDA2-42B6-8234-6372A16BD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19524" name="Picture 2" descr="H:\Αράχοβα\2012, Αραχοβα, Ελασσονα, Τσαγκαραδα\DSCN2135.JPG">
            <a:extLst>
              <a:ext uri="{FF2B5EF4-FFF2-40B4-BE49-F238E27FC236}">
                <a16:creationId xmlns:a16="http://schemas.microsoft.com/office/drawing/2014/main" id="{02B1A546-8C5F-40A3-84AF-9F868A4F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28600"/>
            <a:ext cx="849312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6" name="Picture 2" descr="H:\1, αα. Καίτη\Άρθρα δημοσιευμένα Καίτης\Αράχοβα\selida1.jpg">
            <a:extLst>
              <a:ext uri="{FF2B5EF4-FFF2-40B4-BE49-F238E27FC236}">
                <a16:creationId xmlns:a16="http://schemas.microsoft.com/office/drawing/2014/main" id="{AA07C944-6804-40D7-97C2-BD31C5EB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358775"/>
            <a:ext cx="366871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H:\1, αα. Καίτη\Άρθρα δημοσιευμένα Καίτης\Αράχοβα\selida2.jpg">
            <a:extLst>
              <a:ext uri="{FF2B5EF4-FFF2-40B4-BE49-F238E27FC236}">
                <a16:creationId xmlns:a16="http://schemas.microsoft.com/office/drawing/2014/main" id="{7627E721-362D-4240-BD61-79F8FBFB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775"/>
            <a:ext cx="3690938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H:\1, αα. Καίτη\Άρθρα δημοσιευμένα Καίτης\Αράχοβα\selida6.jpg">
            <a:extLst>
              <a:ext uri="{FF2B5EF4-FFF2-40B4-BE49-F238E27FC236}">
                <a16:creationId xmlns:a16="http://schemas.microsoft.com/office/drawing/2014/main" id="{5924775B-26D4-442C-99AA-50DF7387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775"/>
            <a:ext cx="2865438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Τίτλος 1">
            <a:extLst>
              <a:ext uri="{FF2B5EF4-FFF2-40B4-BE49-F238E27FC236}">
                <a16:creationId xmlns:a16="http://schemas.microsoft.com/office/drawing/2014/main" id="{B6ADB46F-86B1-4302-AA2E-2111250CC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00326">
              <a:defRPr/>
            </a:pPr>
            <a:endParaRPr lang="el-GR" altLang="el-GR" sz="3810"/>
          </a:p>
        </p:txBody>
      </p:sp>
      <p:sp>
        <p:nvSpPr>
          <p:cNvPr id="382979" name="Θέση περιεχομένου 2">
            <a:extLst>
              <a:ext uri="{FF2B5EF4-FFF2-40B4-BE49-F238E27FC236}">
                <a16:creationId xmlns:a16="http://schemas.microsoft.com/office/drawing/2014/main" id="{8172C740-80E1-496F-AF83-7B671F0C5E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3046" indent="-289445" defTabSz="400326">
              <a:spcAft>
                <a:spcPts val="1293"/>
              </a:spcAft>
              <a:defRPr/>
            </a:pPr>
            <a:endParaRPr lang="el-GR" altLang="el-GR" sz="2812"/>
          </a:p>
        </p:txBody>
      </p:sp>
      <p:pic>
        <p:nvPicPr>
          <p:cNvPr id="586756" name="Picture 2" descr="C:\Users\user\Desktop\33848375_2033729433546203_7951368075725504512_n.jpg">
            <a:extLst>
              <a:ext uri="{FF2B5EF4-FFF2-40B4-BE49-F238E27FC236}">
                <a16:creationId xmlns:a16="http://schemas.microsoft.com/office/drawing/2014/main" id="{2FA66C06-EBB9-403D-A614-A3A6E246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273175"/>
            <a:ext cx="48323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7" name="Picture 3" descr="C:\Users\user\Desktop\Καταγραφή3.PNG">
            <a:extLst>
              <a:ext uri="{FF2B5EF4-FFF2-40B4-BE49-F238E27FC236}">
                <a16:creationId xmlns:a16="http://schemas.microsoft.com/office/drawing/2014/main" id="{5A71FF9A-5B68-45D3-88FC-F434EB15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50888"/>
            <a:ext cx="8250238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Τίτλος 1">
            <a:extLst>
              <a:ext uri="{FF2B5EF4-FFF2-40B4-BE49-F238E27FC236}">
                <a16:creationId xmlns:a16="http://schemas.microsoft.com/office/drawing/2014/main" id="{67CE243A-5E69-413A-B710-16B6F764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B80EDD3-D848-431B-94A4-EE779D27A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23620" name="Picture 2" descr="H:\1, αα. Καίτη\Άρθρα δημοσιευμένα Καίτης\Αράχοβα\selida3-4.jpg">
            <a:extLst>
              <a:ext uri="{FF2B5EF4-FFF2-40B4-BE49-F238E27FC236}">
                <a16:creationId xmlns:a16="http://schemas.microsoft.com/office/drawing/2014/main" id="{CE3CE9D4-58E7-43BF-A69D-07CA3328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527050"/>
            <a:ext cx="8164512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Τίτλος 1">
            <a:extLst>
              <a:ext uri="{FF2B5EF4-FFF2-40B4-BE49-F238E27FC236}">
                <a16:creationId xmlns:a16="http://schemas.microsoft.com/office/drawing/2014/main" id="{EF3C7942-D786-4353-9740-EBFC724C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 defTabSz="676810">
              <a:defRPr/>
            </a:pPr>
            <a:endParaRPr lang="el-GR" alt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8DD630F-89E6-48F3-8E35-06027E7EC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98600"/>
          </a:xfrm>
        </p:spPr>
        <p:txBody>
          <a:bodyPr/>
          <a:lstStyle/>
          <a:p>
            <a:pPr defTabSz="679128">
              <a:defRPr/>
            </a:pPr>
            <a:endParaRPr lang="el-GR"/>
          </a:p>
        </p:txBody>
      </p:sp>
      <p:pic>
        <p:nvPicPr>
          <p:cNvPr id="624644" name="Picture 2" descr="H:\1, αα. Καίτη\Άρθρα δημοσιευμένα Καίτης\Αράχοβα\selida5.jpg">
            <a:extLst>
              <a:ext uri="{FF2B5EF4-FFF2-40B4-BE49-F238E27FC236}">
                <a16:creationId xmlns:a16="http://schemas.microsoft.com/office/drawing/2014/main" id="{2391DDE0-8D43-464F-8239-3C2D6934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58775"/>
            <a:ext cx="8628063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Τίτλος 1">
            <a:extLst>
              <a:ext uri="{FF2B5EF4-FFF2-40B4-BE49-F238E27FC236}">
                <a16:creationId xmlns:a16="http://schemas.microsoft.com/office/drawing/2014/main" id="{72D73684-0BD4-45D9-A68A-351C87D8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3" y="0"/>
            <a:ext cx="7885112" cy="1325563"/>
          </a:xfrm>
        </p:spPr>
        <p:txBody>
          <a:bodyPr/>
          <a:lstStyle/>
          <a:p>
            <a:pPr algn="ctr" defTabSz="679690">
              <a:defRPr/>
            </a:pPr>
            <a:r>
              <a:rPr lang="el-GR" altLang="el-GR" sz="3266">
                <a:solidFill>
                  <a:srgbClr val="FFFF00"/>
                </a:solidFill>
              </a:rPr>
              <a:t>Λαογραφικό Μουσείο Αράχοβας</a:t>
            </a:r>
          </a:p>
        </p:txBody>
      </p:sp>
      <p:pic>
        <p:nvPicPr>
          <p:cNvPr id="625667" name="Θέση περιεχομένου 3">
            <a:extLst>
              <a:ext uri="{FF2B5EF4-FFF2-40B4-BE49-F238E27FC236}">
                <a16:creationId xmlns:a16="http://schemas.microsoft.com/office/drawing/2014/main" id="{FBCC0E3B-7045-41B7-9BFD-03405C566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375" y="1208088"/>
            <a:ext cx="3559175" cy="5341937"/>
          </a:xfrm>
        </p:spPr>
      </p:pic>
      <p:pic>
        <p:nvPicPr>
          <p:cNvPr id="625668" name="Εικόνα 4">
            <a:extLst>
              <a:ext uri="{FF2B5EF4-FFF2-40B4-BE49-F238E27FC236}">
                <a16:creationId xmlns:a16="http://schemas.microsoft.com/office/drawing/2014/main" id="{6CAD46CD-E6D9-448F-87CA-AF7512F0A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132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Τίτλος 1">
            <a:extLst>
              <a:ext uri="{FF2B5EF4-FFF2-40B4-BE49-F238E27FC236}">
                <a16:creationId xmlns:a16="http://schemas.microsoft.com/office/drawing/2014/main" id="{FE4F8B4F-D261-4FCD-8A49-7D63FC083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8775"/>
            <a:ext cx="8229600" cy="1141413"/>
          </a:xfrm>
        </p:spPr>
        <p:txBody>
          <a:bodyPr/>
          <a:lstStyle/>
          <a:p>
            <a:pPr>
              <a:defRPr/>
            </a:pPr>
            <a:r>
              <a:rPr lang="el-GR" altLang="el-GR" sz="4445">
                <a:solidFill>
                  <a:srgbClr val="FFFF00"/>
                </a:solidFill>
              </a:rPr>
              <a:t>Πρόγραμμα Πηνελόπη Γκάντι</a:t>
            </a:r>
          </a:p>
        </p:txBody>
      </p:sp>
      <p:pic>
        <p:nvPicPr>
          <p:cNvPr id="626691" name="Εικόνα 2" descr="Καινοτόμος δράση για την αναβίωση της υφαντικής τέχνης">
            <a:extLst>
              <a:ext uri="{FF2B5EF4-FFF2-40B4-BE49-F238E27FC236}">
                <a16:creationId xmlns:a16="http://schemas.microsoft.com/office/drawing/2014/main" id="{427D1C50-7A68-432A-8F0C-BCA0FD92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666875"/>
            <a:ext cx="53752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Εικόνα 2" descr="http://www.rethnea.gr/news/uploads/news/id36019/11-yfantiki2.jpg">
            <a:extLst>
              <a:ext uri="{FF2B5EF4-FFF2-40B4-BE49-F238E27FC236}">
                <a16:creationId xmlns:a16="http://schemas.microsoft.com/office/drawing/2014/main" id="{5BA80EA4-06C9-4EDE-820A-F0682797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468438"/>
            <a:ext cx="56165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Τίτλος 1">
            <a:extLst>
              <a:ext uri="{FF2B5EF4-FFF2-40B4-BE49-F238E27FC236}">
                <a16:creationId xmlns:a16="http://schemas.microsoft.com/office/drawing/2014/main" id="{CA39A1F8-CC00-4DD2-9735-B10862858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altLang="el-GR" sz="4445">
                <a:solidFill>
                  <a:srgbClr val="FFFF00"/>
                </a:solidFill>
              </a:rPr>
              <a:t>Πρόγραμμα Πηνελόπη Γκάντι</a:t>
            </a:r>
          </a:p>
        </p:txBody>
      </p:sp>
      <p:pic>
        <p:nvPicPr>
          <p:cNvPr id="628739" name="Εικόνα 53" descr="http://www.chania.gr/tourism/images/YFANTA.jpg">
            <a:extLst>
              <a:ext uri="{FF2B5EF4-FFF2-40B4-BE49-F238E27FC236}">
                <a16:creationId xmlns:a16="http://schemas.microsoft.com/office/drawing/2014/main" id="{9F432A0C-5DBA-42C2-91AE-21D36F89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600200"/>
            <a:ext cx="5378450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Τίτλος 1">
            <a:extLst>
              <a:ext uri="{FF2B5EF4-FFF2-40B4-BE49-F238E27FC236}">
                <a16:creationId xmlns:a16="http://schemas.microsoft.com/office/drawing/2014/main" id="{50997FC2-E639-4516-9EF4-DCAAF6FF6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altLang="el-GR" sz="4445">
                <a:solidFill>
                  <a:srgbClr val="FFFF00"/>
                </a:solidFill>
              </a:rPr>
              <a:t>Πρόγραμμα Πηνελόπη Γκάντι</a:t>
            </a:r>
          </a:p>
        </p:txBody>
      </p:sp>
      <p:pic>
        <p:nvPicPr>
          <p:cNvPr id="629763" name="Εικόνα 45" descr="http://www.rethnea.gr/news/uploads/news/id36019/11-yfantiki3.jpg">
            <a:extLst>
              <a:ext uri="{FF2B5EF4-FFF2-40B4-BE49-F238E27FC236}">
                <a16:creationId xmlns:a16="http://schemas.microsoft.com/office/drawing/2014/main" id="{AC72D7C6-D889-40CA-9114-4395B774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535113"/>
            <a:ext cx="582612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Τίτλος 1">
            <a:extLst>
              <a:ext uri="{FF2B5EF4-FFF2-40B4-BE49-F238E27FC236}">
                <a16:creationId xmlns:a16="http://schemas.microsoft.com/office/drawing/2014/main" id="{6203E244-2A5E-4195-AC2A-F0E29B2A5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altLang="el-GR" sz="4445">
                <a:solidFill>
                  <a:srgbClr val="FFFF00"/>
                </a:solidFill>
              </a:rPr>
              <a:t>Σπορά Λιναριού - Γέργερη Ηρακλείου - Απρίλιος 2015</a:t>
            </a:r>
          </a:p>
        </p:txBody>
      </p:sp>
      <p:pic>
        <p:nvPicPr>
          <p:cNvPr id="630787" name="Εικόνα 2">
            <a:extLst>
              <a:ext uri="{FF2B5EF4-FFF2-40B4-BE49-F238E27FC236}">
                <a16:creationId xmlns:a16="http://schemas.microsoft.com/office/drawing/2014/main" id="{3B4D862C-8E2F-4C6B-BF78-2C32DE0D6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663700"/>
            <a:ext cx="6923087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Ορθογώνιο 2">
            <a:extLst>
              <a:ext uri="{FF2B5EF4-FFF2-40B4-BE49-F238E27FC236}">
                <a16:creationId xmlns:a16="http://schemas.microsoft.com/office/drawing/2014/main" id="{1EDB218E-7B64-4E84-89ED-F150D1781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73088"/>
            <a:ext cx="8507412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0" tIns="45237" rIns="90470" bIns="45237">
            <a:spAutoFit/>
          </a:bodyPr>
          <a:lstStyle>
            <a:lvl1pPr defTabSz="446088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defTabSz="446088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defTabSz="446088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defTabSz="446088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defTabSz="446088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19238" indent="-20955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76438" indent="-20955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33638" indent="-20955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890838" indent="-20955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Ν.Δ. 3875 της 25/31-10-58 (Α 182). Περί συστάσεως </a:t>
            </a:r>
          </a:p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   Εθνικού Οργανισμού Ελληνικής Χειροτεχνίας.</a:t>
            </a:r>
          </a:p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   </a:t>
            </a:r>
          </a:p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Ν. 707/1977 (Α` 273 περί ενοποιήσεως του Εθνικού Οργανισμού Ελληνικής Χειροτεχνίας (ΕΟΕΧ) και του  και του Κέντρου Βιοτεχνικής Αναπτύξεως (ΚΕΒΑ) σε ενιαίο, κοινωφελούς χαρακτήρος οργανισμόν, υπό την επωνυμία </a:t>
            </a:r>
          </a:p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"ΕΛΛΗΝΙΚΟΣ ΟΡΓΑΝΙΣΜΟΣ ΜΙΚΡΟΜΕΣΑΙΩΝ ΜΕΤΑΠΟΙΗΤΙΚΩΝ  ΕΠΙΧΕΙΡΗΣΕΩΝ ΚΑΙ ΧΕΙΡΟΤΕΝΙΑΣ (Ε.Ο.Μ.Μ.Ε.Χ.) και εν συνεχεία "ΕΛΛΗΝΙΚΟΣ ΟΡΓΑΝΙΣΜΟΣ ΜΙΚΡΩΝ -  ΜΕΣΑΙΩΝ ΕΠΙΧΕΙΡΗΣΕΩΝ ΚΑΙ ΧΕΙΡΟΤΕΧΝΙΑΣ" (Ε.Ο.Μ.Μ.Ε.Χ.) κατά Νόμον 2000/1991 (Α` 206).</a:t>
            </a:r>
          </a:p>
          <a:p>
            <a:pPr defTabSz="404646">
              <a:defRPr/>
            </a:pPr>
            <a:r>
              <a:rPr lang="el-GR" altLang="el-GR" sz="2540" b="1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Τίτλος 1">
            <a:extLst>
              <a:ext uri="{FF2B5EF4-FFF2-40B4-BE49-F238E27FC236}">
                <a16:creationId xmlns:a16="http://schemas.microsoft.com/office/drawing/2014/main" id="{1257129E-9A71-4578-ACBF-2A560537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4838" cy="1143000"/>
          </a:xfrm>
        </p:spPr>
        <p:txBody>
          <a:bodyPr/>
          <a:lstStyle/>
          <a:p>
            <a:pPr defTabSz="675370">
              <a:defRPr/>
            </a:pPr>
            <a:r>
              <a:rPr lang="el-GR" altLang="el-GR" sz="3266">
                <a:solidFill>
                  <a:srgbClr val="FFFF00"/>
                </a:solidFill>
              </a:rPr>
              <a:t>Σκοποί του ΕΟΜΜΕΧ</a:t>
            </a:r>
          </a:p>
        </p:txBody>
      </p:sp>
      <p:sp>
        <p:nvSpPr>
          <p:cNvPr id="433155" name="Θέση περιεχομένου 2">
            <a:extLst>
              <a:ext uri="{FF2B5EF4-FFF2-40B4-BE49-F238E27FC236}">
                <a16:creationId xmlns:a16="http://schemas.microsoft.com/office/drawing/2014/main" id="{7878FAAE-D17F-4E5A-90FD-1A7F95D52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75" y="1338263"/>
            <a:ext cx="8751888" cy="4524375"/>
          </a:xfrm>
        </p:spPr>
        <p:txBody>
          <a:bodyPr/>
          <a:lstStyle/>
          <a:p>
            <a:pPr marL="167042" indent="-167042" defTabSz="675370">
              <a:spcBef>
                <a:spcPts val="748"/>
              </a:spcBef>
              <a:defRPr/>
            </a:pPr>
            <a:r>
              <a:rPr lang="el-GR" altLang="el-GR" sz="2903">
                <a:solidFill>
                  <a:srgbClr val="FFFF00"/>
                </a:solidFill>
              </a:rPr>
              <a:t> α)  την  δια  παντός  μέσου  και  δια  συντονισμού  των  επί μέρους προσπαθειών των  ενδιαφερομέ-νων,  διάσωσιν  των  ποικίλων  μορφών  της Ελληνικής Λαϊκής Τέχνης, ως αύται εκφράζονται δια των αντικειμένων της εγχωρίου χωρικής και αστικής χειροτεχνίας οικοτεχνίας και βιοτεχνίας,</a:t>
            </a:r>
          </a:p>
          <a:p>
            <a:pPr marL="167042" indent="-167042" defTabSz="675370">
              <a:spcBef>
                <a:spcPts val="748"/>
              </a:spcBef>
              <a:defRPr/>
            </a:pPr>
            <a:r>
              <a:rPr lang="el-GR" altLang="el-GR" sz="2903">
                <a:solidFill>
                  <a:srgbClr val="FFFF00"/>
                </a:solidFill>
              </a:rPr>
              <a:t>β) την περαιτέρω βελτίωσιν αναπροσαρμογήν και ανάπτυξιν αυτών,</a:t>
            </a:r>
          </a:p>
          <a:p>
            <a:pPr marL="167042" indent="-167042" defTabSz="675370">
              <a:spcBef>
                <a:spcPts val="748"/>
              </a:spcBef>
              <a:defRPr/>
            </a:pPr>
            <a:r>
              <a:rPr lang="el-GR" altLang="el-GR" sz="2903">
                <a:solidFill>
                  <a:srgbClr val="FFFF00"/>
                </a:solidFill>
              </a:rPr>
              <a:t> γ) την οργάνωσιν αύξησιν και βελτίωσιν της παραγωγής τούτων, ως και  την οργάνωσιν και προώθησιν της καταναλώσεως των παραγομένων προϊόντων εις το εσωτερικόν και το εξωτερικόν.</a:t>
            </a:r>
          </a:p>
          <a:p>
            <a:pPr marL="167042" indent="-167042" defTabSz="675370">
              <a:spcBef>
                <a:spcPts val="748"/>
              </a:spcBef>
              <a:defRPr/>
            </a:pPr>
            <a:endParaRPr lang="el-GR" altLang="el-GR" sz="2086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Τίτλος 1">
            <a:extLst>
              <a:ext uri="{FF2B5EF4-FFF2-40B4-BE49-F238E27FC236}">
                <a16:creationId xmlns:a16="http://schemas.microsoft.com/office/drawing/2014/main" id="{D2FE8386-1E64-4F22-848A-6AA1D10AF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00326">
              <a:defRPr/>
            </a:pPr>
            <a:endParaRPr lang="el-GR" altLang="el-GR" sz="3810"/>
          </a:p>
        </p:txBody>
      </p:sp>
      <p:sp>
        <p:nvSpPr>
          <p:cNvPr id="384003" name="Θέση περιεχομένου 2">
            <a:extLst>
              <a:ext uri="{FF2B5EF4-FFF2-40B4-BE49-F238E27FC236}">
                <a16:creationId xmlns:a16="http://schemas.microsoft.com/office/drawing/2014/main" id="{8158E52E-12B6-41DC-83D9-5AE76D2397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3046" indent="-289445" defTabSz="400326">
              <a:spcAft>
                <a:spcPts val="1293"/>
              </a:spcAft>
              <a:defRPr/>
            </a:pPr>
            <a:endParaRPr lang="el-GR" altLang="el-GR" sz="2812"/>
          </a:p>
        </p:txBody>
      </p:sp>
      <p:pic>
        <p:nvPicPr>
          <p:cNvPr id="587780" name="Picture 3" descr="C:\Users\user\Desktop\Καταγραφή 5.PNG">
            <a:extLst>
              <a:ext uri="{FF2B5EF4-FFF2-40B4-BE49-F238E27FC236}">
                <a16:creationId xmlns:a16="http://schemas.microsoft.com/office/drawing/2014/main" id="{3089E6DE-87A3-4FC0-A96F-2B16B15D9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50888"/>
            <a:ext cx="839470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B2C2E89-B15B-446A-9E13-D3868A19C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275" y="2057400"/>
            <a:ext cx="7770813" cy="1141413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2903" b="1" dirty="0">
                <a:solidFill>
                  <a:srgbClr val="00B0F0"/>
                </a:solidFill>
              </a:rPr>
              <a:t>ΕΟΜΜΕΧ</a:t>
            </a:r>
            <a:br>
              <a:rPr lang="el-GR" altLang="el-GR" sz="2903" b="1" dirty="0">
                <a:solidFill>
                  <a:srgbClr val="00B0F0"/>
                </a:solidFill>
              </a:rPr>
            </a:br>
            <a:r>
              <a:rPr lang="el-GR" altLang="el-GR" sz="2903" b="1" dirty="0">
                <a:solidFill>
                  <a:srgbClr val="00B0F0"/>
                </a:solidFill>
              </a:rPr>
              <a:t>Βάση Δεδομένων Παραδοσιακών Χειροτεχνιών</a:t>
            </a:r>
            <a:endParaRPr lang="en-GB" altLang="el-GR" sz="2903" b="1" dirty="0">
              <a:solidFill>
                <a:srgbClr val="00B0F0"/>
              </a:solidFill>
            </a:endParaRPr>
          </a:p>
        </p:txBody>
      </p:sp>
      <p:sp>
        <p:nvSpPr>
          <p:cNvPr id="434179" name="Text Box 5">
            <a:extLst>
              <a:ext uri="{FF2B5EF4-FFF2-40B4-BE49-F238E27FC236}">
                <a16:creationId xmlns:a16="http://schemas.microsoft.com/office/drawing/2014/main" id="{B5D40303-E7C7-4446-A7C6-2BD43560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6400800"/>
            <a:ext cx="28940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3" rIns="90460" bIns="45233">
            <a:spAutoFit/>
          </a:bodyPr>
          <a:lstStyle>
            <a:lvl1pPr defTabSz="10033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defTabSz="10033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defTabSz="10033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defTabSz="10033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defTabSz="10033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19238" indent="-20955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76438" indent="-20955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33638" indent="-20955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890838" indent="-20955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0093" eaLnBrk="1" hangingPunct="1">
              <a:spcBef>
                <a:spcPct val="50000"/>
              </a:spcBef>
              <a:defRPr/>
            </a:pPr>
            <a:r>
              <a:rPr lang="el-GR" altLang="el-GR" sz="1361" b="1">
                <a:solidFill>
                  <a:srgbClr val="FFFFFF"/>
                </a:solidFill>
                <a:latin typeface="Times New Roman" panose="02020603050405020304" pitchFamily="18" charset="0"/>
              </a:rPr>
              <a:t>Συστέμα Πληροφορική Α.Ε.</a:t>
            </a:r>
            <a:endParaRPr lang="en-GB" altLang="el-GR" sz="1361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AC29D4-E9C9-4866-8876-7BDAB042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 sz="4263"/>
          </a:p>
        </p:txBody>
      </p:sp>
      <p:pic>
        <p:nvPicPr>
          <p:cNvPr id="634883" name="Εικόνα 2">
            <a:extLst>
              <a:ext uri="{FF2B5EF4-FFF2-40B4-BE49-F238E27FC236}">
                <a16:creationId xmlns:a16="http://schemas.microsoft.com/office/drawing/2014/main" id="{36AB48B5-D91D-4C4D-BCEF-3297917DE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Τίτλος 1">
            <a:extLst>
              <a:ext uri="{FF2B5EF4-FFF2-40B4-BE49-F238E27FC236}">
                <a16:creationId xmlns:a16="http://schemas.microsoft.com/office/drawing/2014/main" id="{323A659B-C726-4661-A692-AC3DDB2A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8250">
              <a:defRPr/>
            </a:pPr>
            <a:endParaRPr lang="el-GR" altLang="el-GR" sz="3175"/>
          </a:p>
        </p:txBody>
      </p:sp>
      <p:pic>
        <p:nvPicPr>
          <p:cNvPr id="635907" name="Θέση περιεχομένου 3">
            <a:extLst>
              <a:ext uri="{FF2B5EF4-FFF2-40B4-BE49-F238E27FC236}">
                <a16:creationId xmlns:a16="http://schemas.microsoft.com/office/drawing/2014/main" id="{A6470014-C20B-4DC2-A4A5-0EB34DC62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8713788" cy="625475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Τίτλος 1">
            <a:extLst>
              <a:ext uri="{FF2B5EF4-FFF2-40B4-BE49-F238E27FC236}">
                <a16:creationId xmlns:a16="http://schemas.microsoft.com/office/drawing/2014/main" id="{06C243B0-5F7F-4CA4-9E2A-21B82C45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8250">
              <a:defRPr/>
            </a:pPr>
            <a:endParaRPr lang="el-GR" altLang="el-GR" sz="3175"/>
          </a:p>
        </p:txBody>
      </p:sp>
      <p:pic>
        <p:nvPicPr>
          <p:cNvPr id="636931" name="Θέση περιεχομένου 3">
            <a:extLst>
              <a:ext uri="{FF2B5EF4-FFF2-40B4-BE49-F238E27FC236}">
                <a16:creationId xmlns:a16="http://schemas.microsoft.com/office/drawing/2014/main" id="{234B6E2F-99C4-4D7F-B323-B5BE4132BC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34963"/>
            <a:ext cx="8785225" cy="611822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Τίτλος 1">
            <a:extLst>
              <a:ext uri="{FF2B5EF4-FFF2-40B4-BE49-F238E27FC236}">
                <a16:creationId xmlns:a16="http://schemas.microsoft.com/office/drawing/2014/main" id="{E2A01865-1B6D-4F34-A806-1DAD6367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8250">
              <a:defRPr/>
            </a:pPr>
            <a:endParaRPr lang="el-GR" altLang="el-GR" sz="3175"/>
          </a:p>
        </p:txBody>
      </p:sp>
      <p:pic>
        <p:nvPicPr>
          <p:cNvPr id="637955" name="Θέση περιεχομένου 3">
            <a:extLst>
              <a:ext uri="{FF2B5EF4-FFF2-40B4-BE49-F238E27FC236}">
                <a16:creationId xmlns:a16="http://schemas.microsoft.com/office/drawing/2014/main" id="{09B40688-1AEC-444A-A988-6652B5789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642350" cy="64293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Θέση περιεχομένου 3">
            <a:extLst>
              <a:ext uri="{FF2B5EF4-FFF2-40B4-BE49-F238E27FC236}">
                <a16:creationId xmlns:a16="http://schemas.microsoft.com/office/drawing/2014/main" id="{52DE4559-0412-488F-81AC-BB56D61054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20713"/>
            <a:ext cx="8763000" cy="568801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2" name="Θέση περιεχομένου 3">
            <a:extLst>
              <a:ext uri="{FF2B5EF4-FFF2-40B4-BE49-F238E27FC236}">
                <a16:creationId xmlns:a16="http://schemas.microsoft.com/office/drawing/2014/main" id="{C64CFFEB-9725-4306-A85E-6D2C7FA3A1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688" y="1241425"/>
            <a:ext cx="6704012" cy="3590925"/>
          </a:xfrm>
        </p:spPr>
      </p:pic>
      <p:sp>
        <p:nvSpPr>
          <p:cNvPr id="450563" name="Rectangle 2">
            <a:extLst>
              <a:ext uri="{FF2B5EF4-FFF2-40B4-BE49-F238E27FC236}">
                <a16:creationId xmlns:a16="http://schemas.microsoft.com/office/drawing/2014/main" id="{C298C9D0-5465-4F58-99C3-4931BD8A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550863"/>
            <a:ext cx="6335712" cy="1144587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2903">
                <a:solidFill>
                  <a:srgbClr val="FFFF00"/>
                </a:solidFill>
                <a:latin typeface="inherit"/>
              </a:rPr>
              <a:t>European meeting "Wool scouring in Europe: Urgent and ecological solutions"</a:t>
            </a:r>
          </a:p>
          <a:p>
            <a:pPr algn="ct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4" name="Rectangle 3">
            <a:extLst>
              <a:ext uri="{FF2B5EF4-FFF2-40B4-BE49-F238E27FC236}">
                <a16:creationId xmlns:a16="http://schemas.microsoft.com/office/drawing/2014/main" id="{2FB685BC-3830-4D2D-862F-E7F8850DC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5" name="Rectangle 4">
            <a:extLst>
              <a:ext uri="{FF2B5EF4-FFF2-40B4-BE49-F238E27FC236}">
                <a16:creationId xmlns:a16="http://schemas.microsoft.com/office/drawing/2014/main" id="{92E21F0D-34F9-4515-8C6C-050274C7F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200025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98682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6" name="Rectangle 5">
            <a:extLst>
              <a:ext uri="{FF2B5EF4-FFF2-40B4-BE49-F238E27FC236}">
                <a16:creationId xmlns:a16="http://schemas.microsoft.com/office/drawing/2014/main" id="{B5A3A05E-DCB1-4F35-BF86-48BD61A90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7" name="Rectangle 6">
            <a:extLst>
              <a:ext uri="{FF2B5EF4-FFF2-40B4-BE49-F238E27FC236}">
                <a16:creationId xmlns:a16="http://schemas.microsoft.com/office/drawing/2014/main" id="{D49965D7-32D4-4DC1-AE4E-DFA89515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8" name="Rectangle 7">
            <a:extLst>
              <a:ext uri="{FF2B5EF4-FFF2-40B4-BE49-F238E27FC236}">
                <a16:creationId xmlns:a16="http://schemas.microsoft.com/office/drawing/2014/main" id="{5E106A41-1E1E-47AD-A609-AE64EA40B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595713"/>
            <a:ext cx="1436687" cy="515937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723">
                <a:solidFill>
                  <a:srgbClr val="2B100C"/>
                </a:solidFill>
                <a:latin typeface="Arial" panose="020B0604020202020204" pitchFamily="34" charset="0"/>
              </a:rPr>
              <a:t>Date of event: 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69" name="Rectangle 8">
            <a:extLst>
              <a:ext uri="{FF2B5EF4-FFF2-40B4-BE49-F238E27FC236}">
                <a16:creationId xmlns:a16="http://schemas.microsoft.com/office/drawing/2014/main" id="{4A11701D-0025-406A-BF0D-8B8BC2EC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0" name="Rectangle 9">
            <a:extLst>
              <a:ext uri="{FF2B5EF4-FFF2-40B4-BE49-F238E27FC236}">
                <a16:creationId xmlns:a16="http://schemas.microsoft.com/office/drawing/2014/main" id="{3283E66E-243C-4D11-BD6B-BBACFD48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602063"/>
            <a:ext cx="1093787" cy="503237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03.11.2015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1" name="Rectangle 10">
            <a:extLst>
              <a:ext uri="{FF2B5EF4-FFF2-40B4-BE49-F238E27FC236}">
                <a16:creationId xmlns:a16="http://schemas.microsoft.com/office/drawing/2014/main" id="{A02EB00B-C0A1-408C-A890-EDF6F17E1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2" name="Rectangle 11">
            <a:extLst>
              <a:ext uri="{FF2B5EF4-FFF2-40B4-BE49-F238E27FC236}">
                <a16:creationId xmlns:a16="http://schemas.microsoft.com/office/drawing/2014/main" id="{6C3301A2-9F4F-4008-9C79-4AB6C698F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3" name="Rectangle 16">
            <a:extLst>
              <a:ext uri="{FF2B5EF4-FFF2-40B4-BE49-F238E27FC236}">
                <a16:creationId xmlns:a16="http://schemas.microsoft.com/office/drawing/2014/main" id="{EE4A70B1-2E65-4E04-9DCD-7E855A496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4" name="Rectangle 17">
            <a:extLst>
              <a:ext uri="{FF2B5EF4-FFF2-40B4-BE49-F238E27FC236}">
                <a16:creationId xmlns:a16="http://schemas.microsoft.com/office/drawing/2014/main" id="{7032F606-7D5D-4EA5-BCDA-71974BA3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54729063"/>
            <a:ext cx="0" cy="25082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5" name="Rectangle 18">
            <a:extLst>
              <a:ext uri="{FF2B5EF4-FFF2-40B4-BE49-F238E27FC236}">
                <a16:creationId xmlns:a16="http://schemas.microsoft.com/office/drawing/2014/main" id="{01FDA51F-8629-4C8C-9048-DAA7B928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38850" y="54889400"/>
            <a:ext cx="12115800" cy="342900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62" tIns="45383" rIns="90762" bIns="45383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816" i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  <a:p>
            <a:pPr algn="ct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816" i="1">
                <a:solidFill>
                  <a:srgbClr val="333333"/>
                </a:solidFill>
                <a:latin typeface="Arial" panose="020B0604020202020204" pitchFamily="34" charset="0"/>
              </a:rPr>
              <a:t>The </a:t>
            </a:r>
            <a:r>
              <a:rPr lang="en-GB" altLang="el-GR" sz="816" i="1" u="sng">
                <a:solidFill>
                  <a:srgbClr val="333333"/>
                </a:solidFill>
                <a:latin typeface="Arial" panose="020B0604020202020204" pitchFamily="34" charset="0"/>
              </a:rPr>
              <a:t>ATELIER-Laines d’Europe </a:t>
            </a:r>
            <a:r>
              <a:rPr lang="en-GB" altLang="el-GR" sz="816" i="1">
                <a:solidFill>
                  <a:srgbClr val="333333"/>
                </a:solidFill>
                <a:latin typeface="Arial" panose="020B0604020202020204" pitchFamily="34" charset="0"/>
              </a:rPr>
              <a:t>association would kindly like to invite you to the European meeting "Wool scouring in Europe: Urgent and ecological solutions". The meeting will take place in Saugues (Haute-Loire), in France, from 4th to 6th of November 2015.</a:t>
            </a: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40016" name="Picture 13" descr="http://lanatura.eu/sites/default/files/styles/navadna_stran_-_side/public/p1a2p9595f1di01cp8af01hb1v094.jpg?itok=XbfFi1Rf">
            <a:hlinkClick r:id="rId3" tooltip="European meeting &quot;Wool scouring in Europe: Urgent and ecological solutions&quot;"/>
            <a:extLst>
              <a:ext uri="{FF2B5EF4-FFF2-40B4-BE49-F238E27FC236}">
                <a16:creationId xmlns:a16="http://schemas.microsoft.com/office/drawing/2014/main" id="{3FC387C5-007A-4E19-9C35-A7B1B6A8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28600"/>
            <a:ext cx="21605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17" name="Picture 15" descr="http://lanatura.eu/sites/default/files/styles/navadna_stran_-_side/public/p1a2p97f49vgaqs61qfcfgqs3f6.jpg?itok=i0KjqaJy">
            <a:hlinkClick r:id="rId5" tooltip="European meeting &quot;Wool scouring in Europe: Urgent and ecological solutions&quot;"/>
            <a:extLst>
              <a:ext uri="{FF2B5EF4-FFF2-40B4-BE49-F238E27FC236}">
                <a16:creationId xmlns:a16="http://schemas.microsoft.com/office/drawing/2014/main" id="{4090017E-D736-4FCC-BCAC-66AF6838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4275" y="4016375"/>
            <a:ext cx="21605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8" name="Ορθογώνιο 17">
            <a:extLst>
              <a:ext uri="{FF2B5EF4-FFF2-40B4-BE49-F238E27FC236}">
                <a16:creationId xmlns:a16="http://schemas.microsoft.com/office/drawing/2014/main" id="{3E6CE1AD-F5C7-4B31-9159-874D0346F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2646363"/>
            <a:ext cx="457041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2" tIns="45383" rIns="90762" bIns="45383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1633">
                <a:solidFill>
                  <a:srgbClr val="FFFFFF"/>
                </a:solidFill>
                <a:latin typeface="Arial" panose="020B0604020202020204" pitchFamily="34" charset="0"/>
              </a:rPr>
              <a:t>Date of event: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1633">
                <a:solidFill>
                  <a:srgbClr val="FFFFFF"/>
                </a:solidFill>
                <a:latin typeface="Arial" panose="020B0604020202020204" pitchFamily="34" charset="0"/>
              </a:rPr>
              <a:t>03.11.2015</a:t>
            </a:r>
            <a:endParaRPr lang="el-GR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79" name="Ορθογώνιο 18">
            <a:extLst>
              <a:ext uri="{FF2B5EF4-FFF2-40B4-BE49-F238E27FC236}">
                <a16:creationId xmlns:a16="http://schemas.microsoft.com/office/drawing/2014/main" id="{CD3E2E9A-ADAE-4693-85E9-B4B89C455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3775"/>
            <a:ext cx="8948738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2" tIns="45383" rIns="90762" bIns="45383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540">
                <a:solidFill>
                  <a:srgbClr val="FFFF00"/>
                </a:solidFill>
                <a:latin typeface="Arial" panose="020B0604020202020204" pitchFamily="34" charset="0"/>
              </a:rPr>
              <a:t>The ATELIER-Laines d’</a:t>
            </a:r>
            <a:r>
              <a:rPr lang="el-GR" altLang="el-GR" sz="254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540">
                <a:solidFill>
                  <a:srgbClr val="FFFF00"/>
                </a:solidFill>
                <a:latin typeface="Arial" panose="020B0604020202020204" pitchFamily="34" charset="0"/>
              </a:rPr>
              <a:t>Europe association would kindly like to invite you to the European meeting "Wool scouring in Europe: Urgent and ecological solutions". The meeting will take place in Saugues (Haute-Loire), in France, from 4th to 6th of November 2015.</a:t>
            </a:r>
            <a:endParaRPr lang="el-GR" altLang="el-GR" sz="254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Τίτλος 1">
            <a:extLst>
              <a:ext uri="{FF2B5EF4-FFF2-40B4-BE49-F238E27FC236}">
                <a16:creationId xmlns:a16="http://schemas.microsoft.com/office/drawing/2014/main" id="{E12665C5-A52C-4963-9786-AC44D089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9690">
              <a:defRPr/>
            </a:pPr>
            <a:endParaRPr lang="el-GR" altLang="el-GR" sz="3266"/>
          </a:p>
        </p:txBody>
      </p:sp>
      <p:pic>
        <p:nvPicPr>
          <p:cNvPr id="641027" name="Θέση περιεχομένου 3">
            <a:extLst>
              <a:ext uri="{FF2B5EF4-FFF2-40B4-BE49-F238E27FC236}">
                <a16:creationId xmlns:a16="http://schemas.microsoft.com/office/drawing/2014/main" id="{3676DBC3-AE2C-42C1-968F-DF37E7033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025" y="358775"/>
            <a:ext cx="8521700" cy="60753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Θέση περιεχομένου 3">
            <a:extLst>
              <a:ext uri="{FF2B5EF4-FFF2-40B4-BE49-F238E27FC236}">
                <a16:creationId xmlns:a16="http://schemas.microsoft.com/office/drawing/2014/main" id="{2A86953D-E6DA-40C3-99D3-E2F7E221AB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92125"/>
            <a:ext cx="5486400" cy="60071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Θέση περιεχομένου 3">
            <a:extLst>
              <a:ext uri="{FF2B5EF4-FFF2-40B4-BE49-F238E27FC236}">
                <a16:creationId xmlns:a16="http://schemas.microsoft.com/office/drawing/2014/main" id="{C8606767-83D0-4291-9EC4-AFA70A54D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6513" y="228600"/>
            <a:ext cx="6335712" cy="63658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Τίτλος 1">
            <a:extLst>
              <a:ext uri="{FF2B5EF4-FFF2-40B4-BE49-F238E27FC236}">
                <a16:creationId xmlns:a16="http://schemas.microsoft.com/office/drawing/2014/main" id="{FF41085A-E080-4A99-933C-5DA5B0CF1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00326">
              <a:defRPr/>
            </a:pPr>
            <a:endParaRPr lang="el-GR" altLang="el-GR" sz="3810"/>
          </a:p>
        </p:txBody>
      </p:sp>
      <p:sp>
        <p:nvSpPr>
          <p:cNvPr id="385027" name="Θέση περιεχομένου 2">
            <a:extLst>
              <a:ext uri="{FF2B5EF4-FFF2-40B4-BE49-F238E27FC236}">
                <a16:creationId xmlns:a16="http://schemas.microsoft.com/office/drawing/2014/main" id="{5DA937D3-CA45-4D89-8FE1-61263AC767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3046" indent="-289445" defTabSz="400326">
              <a:spcAft>
                <a:spcPts val="1293"/>
              </a:spcAft>
              <a:defRPr/>
            </a:pPr>
            <a:endParaRPr lang="el-GR" altLang="el-GR" sz="2812"/>
          </a:p>
        </p:txBody>
      </p:sp>
      <p:pic>
        <p:nvPicPr>
          <p:cNvPr id="588804" name="Picture 3" descr="C:\Users\user\Desktop\Καταγραφή2.PNG">
            <a:extLst>
              <a:ext uri="{FF2B5EF4-FFF2-40B4-BE49-F238E27FC236}">
                <a16:creationId xmlns:a16="http://schemas.microsoft.com/office/drawing/2014/main" id="{336964E3-DEA3-4E12-8789-7EF776F7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881063"/>
            <a:ext cx="8924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Τίτλος 1">
            <a:extLst>
              <a:ext uri="{FF2B5EF4-FFF2-40B4-BE49-F238E27FC236}">
                <a16:creationId xmlns:a16="http://schemas.microsoft.com/office/drawing/2014/main" id="{24943D51-FB31-4F04-818C-62B7628E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9690">
              <a:defRPr/>
            </a:pPr>
            <a:endParaRPr lang="el-GR" altLang="el-GR" sz="3266"/>
          </a:p>
        </p:txBody>
      </p:sp>
      <p:sp>
        <p:nvSpPr>
          <p:cNvPr id="456707" name="Θέση περιεχομένου 5">
            <a:extLst>
              <a:ext uri="{FF2B5EF4-FFF2-40B4-BE49-F238E27FC236}">
                <a16:creationId xmlns:a16="http://schemas.microsoft.com/office/drawing/2014/main" id="{8A309BE6-E748-4E4B-9233-8BDF2A4CC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8483" indent="-168483" defTabSz="679690">
              <a:spcBef>
                <a:spcPts val="748"/>
              </a:spcBef>
              <a:defRPr/>
            </a:pPr>
            <a:endParaRPr lang="el-GR" altLang="el-GR" sz="2086"/>
          </a:p>
        </p:txBody>
      </p:sp>
      <p:sp>
        <p:nvSpPr>
          <p:cNvPr id="456708" name="Rectangle 4">
            <a:hlinkClick r:id="rId5"/>
            <a:extLst>
              <a:ext uri="{FF2B5EF4-FFF2-40B4-BE49-F238E27FC236}">
                <a16:creationId xmlns:a16="http://schemas.microsoft.com/office/drawing/2014/main" id="{BB2A8875-941A-4EEE-8FD6-D8A2324FA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7025" y="-996950"/>
            <a:ext cx="13509625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62" tIns="45383" rIns="90762" bIns="45383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 b="1">
                <a:solidFill>
                  <a:srgbClr val="FFFFFF"/>
                </a:solidFill>
                <a:latin typeface="Arial" panose="020B0604020202020204" pitchFamily="34" charset="0"/>
              </a:rPr>
              <a:t>Wools of Europe « The Icelandic Knitte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  <a:hlinkClick r:id="rId6"/>
              </a:rPr>
              <a:t>zoom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  <a:hlinkClick r:id="rId6"/>
              </a:rPr>
              <a:t>  </a:t>
            </a:r>
            <a:r>
              <a:rPr lang="en-GB" altLang="el-GR" sz="16056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                                           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3266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           </a:t>
            </a:r>
            <a:r>
              <a:rPr lang="en-GB" altLang="el-GR" sz="3266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           </a:t>
            </a:r>
            <a:r>
              <a:rPr lang="en-GB" altLang="el-GR" sz="3266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           </a:t>
            </a:r>
            <a:r>
              <a:rPr lang="en-GB" altLang="el-GR" sz="3266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        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To</a:t>
            </a:r>
          </a:p>
        </p:txBody>
      </p:sp>
      <p:pic>
        <p:nvPicPr>
          <p:cNvPr id="644101" name="Picture 7" descr="Wools of Europe exhibition">
            <a:hlinkClick r:id="rId6"/>
            <a:extLst>
              <a:ext uri="{FF2B5EF4-FFF2-40B4-BE49-F238E27FC236}">
                <a16:creationId xmlns:a16="http://schemas.microsoft.com/office/drawing/2014/main" id="{31CFE6E1-4A91-469B-925B-D3AB9A35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25654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2" name="Picture 12" descr="LScover2015">
            <a:extLst>
              <a:ext uri="{FF2B5EF4-FFF2-40B4-BE49-F238E27FC236}">
                <a16:creationId xmlns:a16="http://schemas.microsoft.com/office/drawing/2014/main" id="{1B9EC026-008F-49D5-B7D8-4B6E9F38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02138"/>
            <a:ext cx="57277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11" name="Rectangle 13">
            <a:extLst>
              <a:ext uri="{FF2B5EF4-FFF2-40B4-BE49-F238E27FC236}">
                <a16:creationId xmlns:a16="http://schemas.microsoft.com/office/drawing/2014/main" id="{414A288F-FC57-4E80-BD48-BD1533EFF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-2593975"/>
            <a:ext cx="1055687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62" tIns="45383" rIns="90762" bIns="45383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21226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21226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GB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633">
                <a:solidFill>
                  <a:srgbClr val="FFFFFF"/>
                </a:solidFill>
                <a:latin typeface="Arial" panose="020B0604020202020204" pitchFamily="34" charset="0"/>
              </a:rPr>
              <a:t>...</a:t>
            </a:r>
          </a:p>
        </p:txBody>
      </p:sp>
      <p:pic>
        <p:nvPicPr>
          <p:cNvPr id="644104" name="Picture 14" descr="L1180069_2">
            <a:extLst>
              <a:ext uri="{FF2B5EF4-FFF2-40B4-BE49-F238E27FC236}">
                <a16:creationId xmlns:a16="http://schemas.microsoft.com/office/drawing/2014/main" id="{1686E03F-CE4D-4B3A-A1A6-7C87127F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0"/>
            <a:ext cx="5618162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5" name="Picture 15" descr="icel">
            <a:extLst>
              <a:ext uri="{FF2B5EF4-FFF2-40B4-BE49-F238E27FC236}">
                <a16:creationId xmlns:a16="http://schemas.microsoft.com/office/drawing/2014/main" id="{A1134595-AC81-453C-A37F-93713F3F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2579688"/>
            <a:ext cx="5681662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644110" name="HTMLText11" r:id="rId2" imgW="762120" imgH="228600"/>
        </mc:Choice>
        <mc:Fallback>
          <p:control name="HTMLText11" r:id="rId2" imgW="762120" imgH="228600">
            <p:pic>
              <p:nvPicPr>
                <p:cNvPr id="644106" name="HTMLText11">
                  <a:extLst>
                    <a:ext uri="{FF2B5EF4-FFF2-40B4-BE49-F238E27FC236}">
                      <a16:creationId xmlns:a16="http://schemas.microsoft.com/office/drawing/2014/main" id="{421D5501-698E-4DA4-9D66-0E1B4C23373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6988" y="0"/>
                  <a:ext cx="774700" cy="207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4111" name="HTMLSubmit1" r:id="rId3" imgW="514440" imgH="361800"/>
        </mc:Choice>
        <mc:Fallback>
          <p:control name="HTMLSubmit1" r:id="rId3" imgW="514440" imgH="361800">
            <p:pic>
              <p:nvPicPr>
                <p:cNvPr id="644107" name="HTMLSubmit1">
                  <a:extLst>
                    <a:ext uri="{FF2B5EF4-FFF2-40B4-BE49-F238E27FC236}">
                      <a16:creationId xmlns:a16="http://schemas.microsoft.com/office/drawing/2014/main" id="{8C28C044-38CB-456F-B22F-4B7A519B62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8675" cy="276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8E9F7110-6FF6-462D-AF52-A7D1E6F63D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850" y="1517650"/>
          <a:ext cx="509588" cy="5118100"/>
        </p:xfrm>
        <a:graphic>
          <a:graphicData uri="http://schemas.openxmlformats.org/drawingml/2006/table">
            <a:tbl>
              <a:tblPr/>
              <a:tblGrid>
                <a:gridCol w="372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582">
                <a:tc>
                  <a:txBody>
                    <a:bodyPr/>
                    <a:lstStyle/>
                    <a:p>
                      <a:endParaRPr lang="el-GR" sz="400" dirty="0"/>
                    </a:p>
                  </a:txBody>
                  <a:tcPr marL="21612" marR="21612" marT="10789" marB="1078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071">
                <a:tc>
                  <a:txBody>
                    <a:bodyPr/>
                    <a:lstStyle/>
                    <a:p>
                      <a:endParaRPr lang="el-GR" sz="400" b="1"/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/>
                        <a:t>  </a:t>
                      </a:r>
                      <a:r>
                        <a:rPr lang="en-US" sz="400" b="1">
                          <a:latin typeface="Times new roman" panose="02020603050405020304" pitchFamily="18" charset="0"/>
                          <a:hlinkClick r:id="rId2"/>
                        </a:rPr>
                        <a:t>Subscription</a:t>
                      </a:r>
                      <a:endParaRPr lang="en-US" sz="400"/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8125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</a:rPr>
                        <a:t>the new ATELIER magazine</a:t>
                      </a:r>
                      <a:br>
                        <a:rPr lang="en-US" sz="400">
                          <a:latin typeface="Times new roman" panose="02020603050405020304" pitchFamily="18" charset="0"/>
                        </a:rPr>
                      </a:br>
                      <a:r>
                        <a:rPr lang="en-US" sz="400">
                          <a:latin typeface="Times new roman" panose="02020603050405020304" pitchFamily="18" charset="0"/>
                        </a:rPr>
                        <a:t>n° 24 was published in April 2015</a:t>
                      </a:r>
                      <a:r>
                        <a:rPr lang="en-US" sz="400"/>
                        <a:t> </a:t>
                      </a:r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368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</a:rPr>
                        <a:t>see publications in French!</a:t>
                      </a:r>
                      <a:endParaRPr lang="en-US" sz="400"/>
                    </a:p>
                    <a:p>
                      <a:r>
                        <a:rPr lang="en-US" sz="400"/>
                        <a:t>One or twice per year,appears the magazine " ATELIER-Laines d'Europe" in french, but also sometimes in English or German. On 64 pages, one finds there articles technical , reports on the situation of wool in various countries, of the historical documents, a file of 4 pages on a topic chosen, a press review, advertisements and a calendar of exposures, fairs and shows .   </a:t>
                      </a:r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l-GR" sz="400" dirty="0"/>
                    </a:p>
                  </a:txBody>
                  <a:tcPr marL="21612" marR="21612" marT="10789" marB="10789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6954">
                <a:tc>
                  <a:txBody>
                    <a:bodyPr/>
                    <a:lstStyle/>
                    <a:p>
                      <a:r>
                        <a:rPr lang="en-US" sz="400" b="1" dirty="0">
                          <a:latin typeface="Times new roman" panose="02020603050405020304" pitchFamily="18" charset="0"/>
                        </a:rPr>
                        <a:t>Annual membership</a:t>
                      </a:r>
                      <a:r>
                        <a:rPr lang="en-US" sz="400" dirty="0">
                          <a:latin typeface="Times new roman" panose="02020603050405020304" pitchFamily="18" charset="0"/>
                        </a:rPr>
                        <a:t>:</a:t>
                      </a:r>
                      <a:r>
                        <a:rPr lang="en-US" sz="400" dirty="0"/>
                        <a:t> </a:t>
                      </a:r>
                      <a:r>
                        <a:rPr lang="en-US" sz="400" dirty="0">
                          <a:latin typeface="Times new roman" panose="02020603050405020304" pitchFamily="18" charset="0"/>
                        </a:rPr>
                        <a:t>-individual members 35 €</a:t>
                      </a:r>
                      <a:br>
                        <a:rPr lang="en-US" sz="400" dirty="0">
                          <a:latin typeface="Times new roman" panose="02020603050405020304" pitchFamily="18" charset="0"/>
                        </a:rPr>
                      </a:br>
                      <a:r>
                        <a:rPr lang="en-US" sz="400" dirty="0">
                          <a:latin typeface="Times new roman" panose="02020603050405020304" pitchFamily="18" charset="0"/>
                        </a:rPr>
                        <a:t>- craftspeople: 50 €</a:t>
                      </a:r>
                      <a:r>
                        <a:rPr lang="en-US" sz="400" dirty="0"/>
                        <a:t> </a:t>
                      </a:r>
                      <a:br>
                        <a:rPr lang="en-US" sz="400" dirty="0"/>
                      </a:br>
                      <a:r>
                        <a:rPr lang="en-US" sz="400" dirty="0"/>
                        <a:t>-</a:t>
                      </a:r>
                      <a:r>
                        <a:rPr lang="en-US" sz="400" dirty="0">
                          <a:latin typeface="Times new roman" panose="02020603050405020304" pitchFamily="18" charset="0"/>
                        </a:rPr>
                        <a:t>associations, enterprises, ... 100 €</a:t>
                      </a:r>
                      <a:r>
                        <a:rPr lang="en-US" sz="400" dirty="0"/>
                        <a:t> </a:t>
                      </a:r>
                    </a:p>
                    <a:p>
                      <a:r>
                        <a:rPr lang="en-US" sz="400" dirty="0">
                          <a:latin typeface="Times new roman" panose="02020603050405020304" pitchFamily="18" charset="0"/>
                        </a:rPr>
                        <a:t>(membership fees include a subscription to the bulletin)</a:t>
                      </a:r>
                      <a:r>
                        <a:rPr lang="en-US" sz="400" dirty="0"/>
                        <a:t> Form to be printed and then posted </a:t>
                      </a:r>
                    </a:p>
                  </a:txBody>
                  <a:tcPr marL="21612" marR="21612" marT="10789" marB="107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400"/>
                    </a:p>
                  </a:txBody>
                  <a:tcPr marL="21612" marR="21612" marT="10789" marB="10789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l-GR" sz="400" dirty="0"/>
                    </a:p>
                  </a:txBody>
                  <a:tcPr marL="21612" marR="21612" marT="10789" marB="1078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45147" name="Picture 1" descr="http://atelier.laine.pagesperso-orange.fr/imagesatelier/titpublica.jpg">
            <a:extLst>
              <a:ext uri="{FF2B5EF4-FFF2-40B4-BE49-F238E27FC236}">
                <a16:creationId xmlns:a16="http://schemas.microsoft.com/office/drawing/2014/main" id="{7088569F-A595-4FBB-B3F8-CC662960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33500"/>
            <a:ext cx="250666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8" name="Picture 2" descr="http://atelier.laine.pagesperso-orange.fr/imagesatelier/Titrebull.jpg">
            <a:extLst>
              <a:ext uri="{FF2B5EF4-FFF2-40B4-BE49-F238E27FC236}">
                <a16:creationId xmlns:a16="http://schemas.microsoft.com/office/drawing/2014/main" id="{F4112261-76D2-490C-8044-21498920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4788"/>
            <a:ext cx="26130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9" name="Picture 3" descr="http://atelier.laine.pagesperso-orange.fr/imagesatelier/bulletin24.jpg">
            <a:extLst>
              <a:ext uri="{FF2B5EF4-FFF2-40B4-BE49-F238E27FC236}">
                <a16:creationId xmlns:a16="http://schemas.microsoft.com/office/drawing/2014/main" id="{0EC1F8EE-D24D-4D09-961F-563A134A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82838"/>
            <a:ext cx="30241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58" name="Ορθογώνιο 4">
            <a:extLst>
              <a:ext uri="{FF2B5EF4-FFF2-40B4-BE49-F238E27FC236}">
                <a16:creationId xmlns:a16="http://schemas.microsoft.com/office/drawing/2014/main" id="{34A60739-6F44-4963-A26A-0413C9B4A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207963"/>
            <a:ext cx="4570412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2" tIns="45383" rIns="90762" bIns="45383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Το περιοδικό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2177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" ATELIER-Laines d‘</a:t>
            </a: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Europe" </a:t>
            </a:r>
            <a:endParaRPr lang="el-GR" altLang="el-GR" sz="2177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κυκλοφορεί στα Γαλλικά δυό φορές το χρόνο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αλλά και  στα Αγγλικά και Γερμανικά.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Σε 64 σελίδες.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2177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On 64 pages, one finds there articles technical, reports on the situation of wool in various countries, of the historical documents, a file of</a:t>
            </a:r>
            <a:r>
              <a:rPr lang="el-GR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177">
                <a:solidFill>
                  <a:srgbClr val="FFFFFF"/>
                </a:solidFill>
                <a:latin typeface="Arial" panose="020B0604020202020204" pitchFamily="34" charset="0"/>
              </a:rPr>
              <a:t> 4 pages on a topic chosen, a press review, advertisements and a calendar of exposures, fairs and shows .</a:t>
            </a:r>
            <a:endParaRPr lang="el-GR" altLang="el-GR" sz="2177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>
            <a:extLst>
              <a:ext uri="{FF2B5EF4-FFF2-40B4-BE49-F238E27FC236}">
                <a16:creationId xmlns:a16="http://schemas.microsoft.com/office/drawing/2014/main" id="{197A426C-8E3F-4A32-97C0-9AEA193F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101813" y="-16251238"/>
            <a:ext cx="112177513" cy="3291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45725" bIns="71457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69393" b="1">
                <a:solidFill>
                  <a:srgbClr val="FFFFFF"/>
                </a:solidFill>
                <a:latin typeface="inherit"/>
              </a:rPr>
              <a:t>Welcome to Renaissance Dyeing</a:t>
            </a: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The home of naturally plant dyed yarn and threads. We have a broad range of hand dyed shades and fibres to help you create in many different media, be it, embroidery, knitting, crochet, felting, natural dyeing, weaving or all together!</a:t>
            </a:r>
            <a:endParaRPr lang="en-GB" altLang="el-GR" sz="22859" b="1">
              <a:solidFill>
                <a:srgbClr val="FFFFFF"/>
              </a:solidFill>
              <a:latin typeface="inherit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22859" b="1">
                <a:solidFill>
                  <a:srgbClr val="FFFFFF"/>
                </a:solidFill>
                <a:latin typeface="inherit"/>
              </a:rPr>
              <a:t>Featured products</a:t>
            </a: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2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2" tooltip="Renaissance Crescent by Kieran Foley"/>
              </a:rPr>
              <a:t>Renaissance Crescent by Kieran Foley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A spectacularly colourful crescent shawl designed by Kieran Foley using Renaissance Dyeing naturally dyed blue-faced Leicester 4 ply wool. 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3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3" tooltip="Renaissance Stripes by Kieran Foley"/>
              </a:rPr>
              <a:t>Renaissance Stripes by Kieran Foley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Renaissance Stripes has been designed by Kieran Foley of Knit/Lab using 67 x 25 m skeins of Renaissance Dyeing's naturally dyed fine lace-weight wool. 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4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4" tooltip="Elizabethan range"/>
              </a:rPr>
              <a:t>Elizabethan range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Hand dyed Elizabethan Range of embroidery thread shades dyed using the mordants and natural dyes available in the 16th century.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5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5" tooltip="Bohemian Rhapsody"/>
              </a:rPr>
              <a:t>Bohemian Rhapsody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Bohemian Rhapsody Wrap is a crocheted masterpiece designed by Mary Lena Lynx using all of the 75 colours of our main crewel range.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6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6" tooltip="Frivolity Blue Tam by Kate Wallace"/>
              </a:rPr>
              <a:t>Frivolity Blue Tam by Kate Wallace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Frivolity Blues Tam by Kate Wallace: A wonderful Lace and Fairisle Tam designed in Ecru and 3 shades of Renaissance Dyeing indigo and owed dyed wool.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7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8" tooltip="Main range"/>
              </a:rPr>
              <a:t>Main range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Renaissance Dyeing main range has 75 skeins x of fine crewel thread of 25m each. The mordants and dyestuffs used are vegetable, mineral and cochineal.</a:t>
            </a:r>
            <a:endParaRPr lang="en-GB" altLang="el-GR" sz="3991">
              <a:solidFill>
                <a:srgbClr val="999999"/>
              </a:solidFill>
              <a:latin typeface="Arial" panose="020B0604020202020204" pitchFamily="34" charset="0"/>
            </a:endParaRPr>
          </a:p>
        </p:txBody>
      </p:sp>
      <p:pic>
        <p:nvPicPr>
          <p:cNvPr id="646147" name="Picture 8" descr="Renaissance Crescent by Kieran Foley image">
            <a:hlinkClick r:id="rId2"/>
            <a:extLst>
              <a:ext uri="{FF2B5EF4-FFF2-40B4-BE49-F238E27FC236}">
                <a16:creationId xmlns:a16="http://schemas.microsoft.com/office/drawing/2014/main" id="{238DFE6F-8A2D-486C-8E4B-9E68CBBC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2760563"/>
            <a:ext cx="1295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48" name="Picture 9" descr="Renaissance Stripes by Kieran Foley image">
            <a:hlinkClick r:id="rId3"/>
            <a:extLst>
              <a:ext uri="{FF2B5EF4-FFF2-40B4-BE49-F238E27FC236}">
                <a16:creationId xmlns:a16="http://schemas.microsoft.com/office/drawing/2014/main" id="{2B0A0A99-6AD7-41D6-B1AE-89A332BC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4046438"/>
            <a:ext cx="12954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49" name="Picture 10" descr="Elizabethan range image">
            <a:hlinkClick r:id="rId4"/>
            <a:extLst>
              <a:ext uri="{FF2B5EF4-FFF2-40B4-BE49-F238E27FC236}">
                <a16:creationId xmlns:a16="http://schemas.microsoft.com/office/drawing/2014/main" id="{65F10DF0-DCB3-4404-82BB-51FCBF01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5330725"/>
            <a:ext cx="1295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0" name="Picture 11" descr="Bohemian Rhapsody image">
            <a:hlinkClick r:id="rId5"/>
            <a:extLst>
              <a:ext uri="{FF2B5EF4-FFF2-40B4-BE49-F238E27FC236}">
                <a16:creationId xmlns:a16="http://schemas.microsoft.com/office/drawing/2014/main" id="{7CDF70F5-4974-434A-8928-F1B56BE2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6616600"/>
            <a:ext cx="1295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1" name="Picture 12" descr="Frivolity Blue Tam by Kate Wallace image">
            <a:hlinkClick r:id="rId6"/>
            <a:extLst>
              <a:ext uri="{FF2B5EF4-FFF2-40B4-BE49-F238E27FC236}">
                <a16:creationId xmlns:a16="http://schemas.microsoft.com/office/drawing/2014/main" id="{45E85CA3-35E6-4C9C-9A18-C54478FE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7902475"/>
            <a:ext cx="1295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2" name="Picture 13" descr="Main range image">
            <a:hlinkClick r:id="rId7"/>
            <a:extLst>
              <a:ext uri="{FF2B5EF4-FFF2-40B4-BE49-F238E27FC236}">
                <a16:creationId xmlns:a16="http://schemas.microsoft.com/office/drawing/2014/main" id="{B2D826CC-96FC-4B74-8285-86C1FAAD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59188350"/>
            <a:ext cx="1295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61" name="Rectangle 14">
            <a:extLst>
              <a:ext uri="{FF2B5EF4-FFF2-40B4-BE49-F238E27FC236}">
                <a16:creationId xmlns:a16="http://schemas.microsoft.com/office/drawing/2014/main" id="{8F50519C-61A3-459F-9759-787B4DF4F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963700" y="-16113125"/>
            <a:ext cx="111894937" cy="329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45725" bIns="71457" anchor="ctr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69393" b="1">
                <a:solidFill>
                  <a:srgbClr val="FFFFFF"/>
                </a:solidFill>
                <a:latin typeface="inherit"/>
              </a:rPr>
              <a:t>Welcome to Renaissance Dyeing</a:t>
            </a: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The home of naturally plant dyed yarn and threads. We have a broad range of hand dyed shades and fibres to help you create in many different media, be it, embroidery, knitting, crochet, felting, natural dyeing, weaving or all together!</a:t>
            </a:r>
            <a:endParaRPr lang="en-GB" altLang="el-GR" sz="22859" b="1">
              <a:solidFill>
                <a:srgbClr val="FFFFFF"/>
              </a:solidFill>
              <a:latin typeface="inherit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22859" b="1">
                <a:solidFill>
                  <a:srgbClr val="FFFFFF"/>
                </a:solidFill>
                <a:latin typeface="inherit"/>
              </a:rPr>
              <a:t>Featured products</a:t>
            </a: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2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2" tooltip="Renaissance Crescent by Kieran Foley"/>
              </a:rPr>
              <a:t>Renaissance Crescent by Kieran Foley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A spectacularly colourful crescent shawl designed by Kieran Foley using Renaissance Dyeing naturally dyed blue-faced Leicester 4 ply wool. 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3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3" tooltip="Renaissance Stripes by Kieran Foley"/>
              </a:rPr>
              <a:t>Renaissance Stripes by Kieran Foley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Renaissance Stripes has been designed by Kieran Foley of Knit/Lab using 67 x 25 m skeins of Renaissance Dyeing's naturally dyed fine lace-weight wool. 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4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4" tooltip="Elizabethan range"/>
              </a:rPr>
              <a:t>Elizabethan range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Hand dyed Elizabethan Range of embroidery thread shades dyed using the mordants and natural dyes available in the 16th century.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5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5" tooltip="Bohemian Rhapsody"/>
              </a:rPr>
              <a:t>Bohemian Rhapsody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Bohemian Rhapsody Wrap is a crocheted masterpiece designed by Mary Lena Lynx using all of the 75 colours of our main crewel range.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6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6" tooltip="Frivolity Blue Tam by Kate Wallace"/>
              </a:rPr>
              <a:t>Frivolity Blue Tam by Kate Wallace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Frivolity Blues Tam by Kate Wallace: A wonderful Lace and Fairisle Tam designed in Ecru and 3 shades of Renaissance Dyeing indigo and owed dyed wool.</a:t>
            </a:r>
            <a:endParaRPr lang="en-GB" altLang="el-GR" sz="81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3991">
                <a:solidFill>
                  <a:srgbClr val="999999"/>
                </a:solidFill>
                <a:latin typeface="Arial" panose="020B0604020202020204" pitchFamily="34" charset="0"/>
                <a:hlinkClick r:id="rId7"/>
              </a:rPr>
              <a:t>  </a:t>
            </a:r>
            <a:r>
              <a:rPr lang="en-GB" altLang="el-GR" sz="6078">
                <a:solidFill>
                  <a:srgbClr val="44546A"/>
                </a:solidFill>
                <a:latin typeface="Arial" panose="020B0604020202020204" pitchFamily="34" charset="0"/>
              </a:rPr>
              <a:t> 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 b="1">
                <a:solidFill>
                  <a:srgbClr val="FFFFFF"/>
                </a:solidFill>
                <a:latin typeface="Helvetica Neue"/>
                <a:hlinkClick r:id="rId8" tooltip="Main range"/>
              </a:rPr>
              <a:t>Main range</a:t>
            </a:r>
            <a:endParaRPr lang="en-GB" altLang="el-GR" sz="1179">
              <a:solidFill>
                <a:srgbClr val="FFFFFF"/>
              </a:solidFill>
              <a:latin typeface="Helvetica Neue"/>
            </a:endParaRPr>
          </a:p>
          <a:p>
            <a:pPr algn="r"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l-GR" sz="1179">
                <a:solidFill>
                  <a:srgbClr val="FFFFFF"/>
                </a:solidFill>
                <a:latin typeface="Helvetica Neue"/>
              </a:rPr>
              <a:t>Renaissance Dyeing main range has 75 skeins x of fine crewel thread of 25m each. The mordants and dyestuffs used are vegetable, mineral and cochineal.</a:t>
            </a:r>
            <a:endParaRPr lang="en-GB" altLang="el-GR" sz="3991">
              <a:solidFill>
                <a:srgbClr val="999999"/>
              </a:solidFill>
              <a:latin typeface="Arial" panose="020B0604020202020204" pitchFamily="34" charset="0"/>
            </a:endParaRPr>
          </a:p>
        </p:txBody>
      </p:sp>
      <p:pic>
        <p:nvPicPr>
          <p:cNvPr id="646154" name="Picture 15" descr="Renaissance Crescent by Kieran Foley image">
            <a:hlinkClick r:id="rId2"/>
            <a:extLst>
              <a:ext uri="{FF2B5EF4-FFF2-40B4-BE49-F238E27FC236}">
                <a16:creationId xmlns:a16="http://schemas.microsoft.com/office/drawing/2014/main" id="{56FD0805-D046-4B19-BE75-BE2610F6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2898675"/>
            <a:ext cx="12954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5" name="Picture 16" descr="Renaissance Stripes by Kieran Foley image">
            <a:hlinkClick r:id="rId3"/>
            <a:extLst>
              <a:ext uri="{FF2B5EF4-FFF2-40B4-BE49-F238E27FC236}">
                <a16:creationId xmlns:a16="http://schemas.microsoft.com/office/drawing/2014/main" id="{AD3021A6-9E90-4E0E-A5F9-75A9FDEDE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4184550"/>
            <a:ext cx="12954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6" name="Picture 17" descr="Elizabethan range image">
            <a:hlinkClick r:id="rId4"/>
            <a:extLst>
              <a:ext uri="{FF2B5EF4-FFF2-40B4-BE49-F238E27FC236}">
                <a16:creationId xmlns:a16="http://schemas.microsoft.com/office/drawing/2014/main" id="{EA46C95F-A81D-4E95-9E8D-0DBE4525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5468838"/>
            <a:ext cx="1295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7" name="Picture 18" descr="Bohemian Rhapsody image">
            <a:hlinkClick r:id="rId5"/>
            <a:extLst>
              <a:ext uri="{FF2B5EF4-FFF2-40B4-BE49-F238E27FC236}">
                <a16:creationId xmlns:a16="http://schemas.microsoft.com/office/drawing/2014/main" id="{800165B7-40E0-4E75-A75D-DF78102C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6754713"/>
            <a:ext cx="1295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8" name="Picture 19" descr="Frivolity Blue Tam by Kate Wallace image">
            <a:hlinkClick r:id="rId6"/>
            <a:extLst>
              <a:ext uri="{FF2B5EF4-FFF2-40B4-BE49-F238E27FC236}">
                <a16:creationId xmlns:a16="http://schemas.microsoft.com/office/drawing/2014/main" id="{FF2AFF37-E7F3-41A1-8C06-DBF4DDBB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8040588"/>
            <a:ext cx="1295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9" name="Picture 20" descr="Main range image">
            <a:hlinkClick r:id="rId7"/>
            <a:extLst>
              <a:ext uri="{FF2B5EF4-FFF2-40B4-BE49-F238E27FC236}">
                <a16:creationId xmlns:a16="http://schemas.microsoft.com/office/drawing/2014/main" id="{488BFE34-E7FE-4163-A0F6-CA969876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59328050"/>
            <a:ext cx="1295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60" name="Picture 22" descr="Renaissance Crescent by Kieran Foley image">
            <a:hlinkClick r:id="rId2"/>
            <a:extLst>
              <a:ext uri="{FF2B5EF4-FFF2-40B4-BE49-F238E27FC236}">
                <a16:creationId xmlns:a16="http://schemas.microsoft.com/office/drawing/2014/main" id="{F53F11B9-DAF5-4183-B0C4-FEDDF510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81063"/>
            <a:ext cx="12969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61" name="Εικόνα 8">
            <a:extLst>
              <a:ext uri="{FF2B5EF4-FFF2-40B4-BE49-F238E27FC236}">
                <a16:creationId xmlns:a16="http://schemas.microsoft.com/office/drawing/2014/main" id="{1F1365D4-40E0-4FD1-B3ED-4757B484FB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750888"/>
            <a:ext cx="1295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62" name="Εικόνα 9">
            <a:extLst>
              <a:ext uri="{FF2B5EF4-FFF2-40B4-BE49-F238E27FC236}">
                <a16:creationId xmlns:a16="http://schemas.microsoft.com/office/drawing/2014/main" id="{032DE936-0B14-4FAA-8155-79B7435CA2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750888"/>
            <a:ext cx="129698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63" name="Εικόνα 10">
            <a:extLst>
              <a:ext uri="{FF2B5EF4-FFF2-40B4-BE49-F238E27FC236}">
                <a16:creationId xmlns:a16="http://schemas.microsoft.com/office/drawing/2014/main" id="{07074FC2-D7D1-455F-8A9C-E8F5678229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87575"/>
            <a:ext cx="345598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72" name="Ορθογώνιο 11">
            <a:extLst>
              <a:ext uri="{FF2B5EF4-FFF2-40B4-BE49-F238E27FC236}">
                <a16:creationId xmlns:a16="http://schemas.microsoft.com/office/drawing/2014/main" id="{88D7F0C1-069A-4627-99FD-69CAF3E5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2057400"/>
            <a:ext cx="457041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2" tIns="45383" rIns="90762" bIns="45383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358">
                <a:solidFill>
                  <a:srgbClr val="FFFFFF"/>
                </a:solidFill>
                <a:latin typeface="Arial" panose="020B0604020202020204" pitchFamily="34" charset="0"/>
              </a:rPr>
              <a:t>Dyeing training courses by Andie Luijk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358">
                <a:solidFill>
                  <a:srgbClr val="FFFFFF"/>
                </a:solidFill>
                <a:latin typeface="Arial" panose="020B0604020202020204" pitchFamily="34" charset="0"/>
              </a:rPr>
              <a:t> in Lieurac (Ariège)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2358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358">
                <a:solidFill>
                  <a:srgbClr val="FFFFFF"/>
                </a:solidFill>
                <a:latin typeface="Arial" panose="020B0604020202020204" pitchFamily="34" charset="0"/>
              </a:rPr>
              <a:t>"Renaissance Dyeing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2358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358">
                <a:solidFill>
                  <a:srgbClr val="FFFFFF"/>
                </a:solidFill>
                <a:latin typeface="Arial" panose="020B0604020202020204" pitchFamily="34" charset="0"/>
              </a:rPr>
              <a:t> Secrets of the natural dye garden: August 7th - 13th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l-GR" sz="2358">
                <a:solidFill>
                  <a:srgbClr val="FFFFFF"/>
                </a:solidFill>
                <a:latin typeface="Arial" panose="020B0604020202020204" pitchFamily="34" charset="0"/>
              </a:rPr>
              <a:t> Working with natural dye extracts:Sept 4th - 10th 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l-GR" sz="1633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2358">
                <a:solidFill>
                  <a:srgbClr val="FFFF00"/>
                </a:solidFill>
                <a:latin typeface="Arial" panose="020B0604020202020204" pitchFamily="34" charset="0"/>
              </a:rPr>
              <a:t>Φυτικές βαφές</a:t>
            </a:r>
            <a:endParaRPr lang="en-US" altLang="el-GR" sz="2358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Τίτλος 1">
            <a:extLst>
              <a:ext uri="{FF2B5EF4-FFF2-40B4-BE49-F238E27FC236}">
                <a16:creationId xmlns:a16="http://schemas.microsoft.com/office/drawing/2014/main" id="{BE03F1E0-9C4C-45E1-B0A5-CDFBCD64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713"/>
            <a:ext cx="3511550" cy="1323975"/>
          </a:xfrm>
        </p:spPr>
        <p:txBody>
          <a:bodyPr/>
          <a:lstStyle/>
          <a:p>
            <a:pPr defTabSz="679690">
              <a:defRPr/>
            </a:pPr>
            <a:r>
              <a:rPr lang="el-GR" altLang="el-GR" sz="3266">
                <a:solidFill>
                  <a:srgbClr val="FFFF00"/>
                </a:solidFill>
              </a:rPr>
              <a:t>Φυτικές βαφές</a:t>
            </a:r>
          </a:p>
        </p:txBody>
      </p:sp>
      <p:pic>
        <p:nvPicPr>
          <p:cNvPr id="647171" name="Θέση περιεχομένου 3">
            <a:extLst>
              <a:ext uri="{FF2B5EF4-FFF2-40B4-BE49-F238E27FC236}">
                <a16:creationId xmlns:a16="http://schemas.microsoft.com/office/drawing/2014/main" id="{807B9391-57CB-4E20-9E50-45F0B32A8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665288"/>
            <a:ext cx="3629025" cy="2376487"/>
          </a:xfrm>
        </p:spPr>
      </p:pic>
      <p:sp>
        <p:nvSpPr>
          <p:cNvPr id="459780" name="Ορθογώνιο 4">
            <a:extLst>
              <a:ext uri="{FF2B5EF4-FFF2-40B4-BE49-F238E27FC236}">
                <a16:creationId xmlns:a16="http://schemas.microsoft.com/office/drawing/2014/main" id="{66BC55AB-489B-41D5-8ED2-EE0E8BE2F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573463"/>
            <a:ext cx="4570412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2" tIns="45383" rIns="90762" bIns="45383">
            <a:spAutoFit/>
          </a:bodyPr>
          <a:lstStyle>
            <a:lvl1pPr defTabSz="447675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8800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35038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1127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85925" indent="-184150" defTabSz="447675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431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003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575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14725" indent="-184150" defTabSz="447675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l-GR" sz="2358">
                <a:solidFill>
                  <a:srgbClr val="FFFFFF"/>
                </a:solidFill>
                <a:latin typeface="Arial" panose="020B0604020202020204" pitchFamily="34" charset="0"/>
              </a:rPr>
              <a:t>Forum International de la Couleur Végétale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el-GR" sz="2358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l-GR" sz="2358">
                <a:solidFill>
                  <a:srgbClr val="FFFFFF"/>
                </a:solidFill>
                <a:latin typeface="Arial" panose="020B0604020202020204" pitchFamily="34" charset="0"/>
              </a:rPr>
              <a:t>October 9, 2015</a:t>
            </a: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el-GR" sz="2358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06086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l-GR" sz="2358">
                <a:solidFill>
                  <a:srgbClr val="FFFFFF"/>
                </a:solidFill>
                <a:latin typeface="Arial" panose="020B0604020202020204" pitchFamily="34" charset="0"/>
              </a:rPr>
              <a:t>Couleur Garance in Lauris, Vaucluse (France)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Τίτλος 1">
            <a:extLst>
              <a:ext uri="{FF2B5EF4-FFF2-40B4-BE49-F238E27FC236}">
                <a16:creationId xmlns:a16="http://schemas.microsoft.com/office/drawing/2014/main" id="{41C33CB3-212E-4FFA-93F0-3FF462A4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3" y="1600200"/>
            <a:ext cx="7380287" cy="90488"/>
          </a:xfrm>
        </p:spPr>
        <p:txBody>
          <a:bodyPr/>
          <a:lstStyle/>
          <a:p>
            <a:pPr defTabSz="679690">
              <a:defRPr/>
            </a:pPr>
            <a:r>
              <a:rPr lang="en-US" altLang="el-GR" sz="3266">
                <a:solidFill>
                  <a:srgbClr val="FFFF00"/>
                </a:solidFill>
              </a:rPr>
              <a:t>5th North Atlantic native</a:t>
            </a:r>
            <a:br>
              <a:rPr lang="en-US" altLang="el-GR" sz="3266">
                <a:solidFill>
                  <a:srgbClr val="FFFF00"/>
                </a:solidFill>
              </a:rPr>
            </a:br>
            <a:r>
              <a:rPr lang="en-US" altLang="el-GR" sz="3266">
                <a:solidFill>
                  <a:srgbClr val="FFFF00"/>
                </a:solidFill>
              </a:rPr>
              <a:t> Sheep and Wool Conference</a:t>
            </a:r>
            <a:br>
              <a:rPr lang="en-US" altLang="el-GR" sz="3266">
                <a:solidFill>
                  <a:srgbClr val="FFFF00"/>
                </a:solidFill>
              </a:rPr>
            </a:br>
            <a:br>
              <a:rPr lang="en-US" altLang="el-GR" sz="3266">
                <a:solidFill>
                  <a:srgbClr val="FFFF00"/>
                </a:solidFill>
              </a:rPr>
            </a:br>
            <a:br>
              <a:rPr lang="en-US" altLang="el-GR" sz="3266">
                <a:solidFill>
                  <a:srgbClr val="FFFF00"/>
                </a:solidFill>
              </a:rPr>
            </a:br>
            <a:endParaRPr lang="el-GR" altLang="el-GR" sz="3266">
              <a:solidFill>
                <a:srgbClr val="FFFF00"/>
              </a:solidFill>
            </a:endParaRPr>
          </a:p>
        </p:txBody>
      </p:sp>
      <p:pic>
        <p:nvPicPr>
          <p:cNvPr id="648195" name="Θέση περιεχομένου 3">
            <a:extLst>
              <a:ext uri="{FF2B5EF4-FFF2-40B4-BE49-F238E27FC236}">
                <a16:creationId xmlns:a16="http://schemas.microsoft.com/office/drawing/2014/main" id="{1871436F-9A60-4988-98A5-AB460A75BC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3141663"/>
            <a:ext cx="7886700" cy="17192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Θέση περιεχομένου 2">
            <a:extLst>
              <a:ext uri="{FF2B5EF4-FFF2-40B4-BE49-F238E27FC236}">
                <a16:creationId xmlns:a16="http://schemas.microsoft.com/office/drawing/2014/main" id="{3BC9E808-8763-4AC8-AC60-A2C79D78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7885113" cy="1874838"/>
          </a:xfrm>
        </p:spPr>
        <p:txBody>
          <a:bodyPr/>
          <a:lstStyle/>
          <a:p>
            <a:pPr marL="168483" indent="-168483" defTabSz="679690">
              <a:spcBef>
                <a:spcPts val="748"/>
              </a:spcBef>
              <a:defRPr/>
            </a:pPr>
            <a:r>
              <a:rPr lang="en-US" altLang="el-GR" sz="2358">
                <a:solidFill>
                  <a:srgbClr val="FFFF00"/>
                </a:solidFill>
              </a:rPr>
              <a:t>Black Sheep: The Darker Side of Felt</a:t>
            </a: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en-US" altLang="el-GR" sz="2358">
                <a:solidFill>
                  <a:srgbClr val="FFFF00"/>
                </a:solidFill>
              </a:rPr>
              <a:t> July 18 - October 3, 201</a:t>
            </a:r>
            <a:r>
              <a:rPr lang="el-GR" altLang="el-GR" sz="2358">
                <a:solidFill>
                  <a:srgbClr val="FFFF00"/>
                </a:solidFill>
              </a:rPr>
              <a:t>6</a:t>
            </a:r>
            <a:endParaRPr lang="en-US" altLang="el-GR" sz="2358">
              <a:solidFill>
                <a:srgbClr val="FFFF00"/>
              </a:solidFill>
            </a:endParaRP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en-US" altLang="el-GR" sz="2358">
                <a:solidFill>
                  <a:srgbClr val="FFFF00"/>
                </a:solidFill>
              </a:rPr>
              <a:t>Patform Gallery, à Clitheroe </a:t>
            </a: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en-US" altLang="el-GR" sz="2358">
                <a:solidFill>
                  <a:srgbClr val="FFFF00"/>
                </a:solidFill>
              </a:rPr>
              <a:t> Lancashire (United Kingdom)</a:t>
            </a:r>
          </a:p>
          <a:p>
            <a:pPr marL="168483" indent="-168483" defTabSz="679690">
              <a:spcBef>
                <a:spcPts val="748"/>
              </a:spcBef>
              <a:defRPr/>
            </a:pPr>
            <a:endParaRPr lang="en-US" altLang="el-GR" sz="2086">
              <a:solidFill>
                <a:srgbClr val="FFFF00"/>
              </a:solidFill>
            </a:endParaRPr>
          </a:p>
          <a:p>
            <a:pPr marL="168483" indent="-168483" defTabSz="679690">
              <a:spcBef>
                <a:spcPts val="748"/>
              </a:spcBef>
              <a:defRPr/>
            </a:pPr>
            <a:endParaRPr lang="el-GR" altLang="el-GR" sz="2086">
              <a:solidFill>
                <a:srgbClr val="FFFF00"/>
              </a:solidFill>
            </a:endParaRPr>
          </a:p>
        </p:txBody>
      </p:sp>
      <p:pic>
        <p:nvPicPr>
          <p:cNvPr id="649219" name="Εικόνα 3">
            <a:extLst>
              <a:ext uri="{FF2B5EF4-FFF2-40B4-BE49-F238E27FC236}">
                <a16:creationId xmlns:a16="http://schemas.microsoft.com/office/drawing/2014/main" id="{BB157160-FB70-46E7-AAEA-242BF3E3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68087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Θέση περιεχομένου 2">
            <a:extLst>
              <a:ext uri="{FF2B5EF4-FFF2-40B4-BE49-F238E27FC236}">
                <a16:creationId xmlns:a16="http://schemas.microsoft.com/office/drawing/2014/main" id="{F7634226-DCC1-4F20-A1D6-988771414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88913"/>
            <a:ext cx="10998200" cy="2382837"/>
          </a:xfrm>
        </p:spPr>
        <p:txBody>
          <a:bodyPr/>
          <a:lstStyle/>
          <a:p>
            <a:pPr marL="168483" indent="-168483" defTabSz="679690">
              <a:spcBef>
                <a:spcPts val="748"/>
              </a:spcBef>
              <a:defRPr/>
            </a:pPr>
            <a:r>
              <a:rPr lang="it-IT" altLang="el-GR" sz="2358">
                <a:solidFill>
                  <a:srgbClr val="FFFF00"/>
                </a:solidFill>
              </a:rPr>
              <a:t>Mostra sull'arte tessile di Alice Stransky</a:t>
            </a:r>
          </a:p>
          <a:p>
            <a:pPr marL="168483" indent="-168483" defTabSz="679690">
              <a:spcBef>
                <a:spcPts val="748"/>
              </a:spcBef>
              <a:defRPr/>
            </a:pPr>
            <a:endParaRPr lang="it-IT" altLang="el-GR" sz="2358">
              <a:solidFill>
                <a:srgbClr val="FFFF00"/>
              </a:solidFill>
            </a:endParaRP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it-IT" altLang="el-GR" sz="2358">
                <a:solidFill>
                  <a:srgbClr val="FFFF00"/>
                </a:solidFill>
              </a:rPr>
              <a:t>du 4 juillet au 18 octobre 2015</a:t>
            </a: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it-IT" altLang="el-GR" sz="2358">
                <a:solidFill>
                  <a:srgbClr val="FFFF00"/>
                </a:solidFill>
              </a:rPr>
              <a:t>Museo dell'Arte della Lana</a:t>
            </a:r>
          </a:p>
          <a:p>
            <a:pPr marL="168483" indent="-168483" defTabSz="679690">
              <a:spcBef>
                <a:spcPts val="748"/>
              </a:spcBef>
              <a:defRPr/>
            </a:pPr>
            <a:r>
              <a:rPr lang="it-IT" altLang="el-GR" sz="2358">
                <a:solidFill>
                  <a:srgbClr val="FFFF00"/>
                </a:solidFill>
              </a:rPr>
              <a:t> Pratovecchio Stia (Italy)</a:t>
            </a:r>
          </a:p>
          <a:p>
            <a:pPr marL="168483" indent="-168483" defTabSz="679690">
              <a:spcBef>
                <a:spcPts val="748"/>
              </a:spcBef>
              <a:defRPr/>
            </a:pPr>
            <a:endParaRPr lang="el-GR" altLang="el-GR" sz="2086"/>
          </a:p>
        </p:txBody>
      </p:sp>
      <p:pic>
        <p:nvPicPr>
          <p:cNvPr id="650243" name="Εικόνα 3">
            <a:extLst>
              <a:ext uri="{FF2B5EF4-FFF2-40B4-BE49-F238E27FC236}">
                <a16:creationId xmlns:a16="http://schemas.microsoft.com/office/drawing/2014/main" id="{F0737E5F-2694-4999-8A31-65C833B9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709863"/>
            <a:ext cx="6288088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Τίτλος 1">
            <a:extLst>
              <a:ext uri="{FF2B5EF4-FFF2-40B4-BE49-F238E27FC236}">
                <a16:creationId xmlns:a16="http://schemas.microsoft.com/office/drawing/2014/main" id="{03A8AEAF-9255-49AE-9AC5-93294890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0"/>
            <a:ext cx="8775700" cy="2852738"/>
          </a:xfrm>
        </p:spPr>
        <p:txBody>
          <a:bodyPr/>
          <a:lstStyle/>
          <a:p>
            <a:pPr defTabSz="679690">
              <a:defRPr/>
            </a:pPr>
            <a:r>
              <a:rPr lang="en-US" altLang="el-GR" sz="2903">
                <a:solidFill>
                  <a:srgbClr val="FFFF00"/>
                </a:solidFill>
              </a:rPr>
              <a:t>Wools of Europe</a:t>
            </a:r>
            <a:br>
              <a:rPr lang="en-US" altLang="el-GR" sz="2903">
                <a:solidFill>
                  <a:srgbClr val="FFFF00"/>
                </a:solidFill>
              </a:rPr>
            </a:br>
            <a:br>
              <a:rPr lang="en-US" altLang="el-GR" sz="2903">
                <a:solidFill>
                  <a:srgbClr val="FFFF00"/>
                </a:solidFill>
              </a:rPr>
            </a:br>
            <a:r>
              <a:rPr lang="en-US" altLang="el-GR" sz="2903">
                <a:solidFill>
                  <a:srgbClr val="FFFF00"/>
                </a:solidFill>
              </a:rPr>
              <a:t>in Musée Museum Départemental de Gap, </a:t>
            </a:r>
            <a:br>
              <a:rPr lang="en-US" altLang="el-GR" sz="2903">
                <a:solidFill>
                  <a:srgbClr val="FFFF00"/>
                </a:solidFill>
              </a:rPr>
            </a:br>
            <a:r>
              <a:rPr lang="en-US" altLang="el-GR" sz="2903">
                <a:solidFill>
                  <a:srgbClr val="FFFF00"/>
                </a:solidFill>
              </a:rPr>
              <a:t> 20 June - 26 September 2011</a:t>
            </a:r>
          </a:p>
        </p:txBody>
      </p:sp>
      <p:pic>
        <p:nvPicPr>
          <p:cNvPr id="651267" name="Θέση περιεχομένου 5">
            <a:extLst>
              <a:ext uri="{FF2B5EF4-FFF2-40B4-BE49-F238E27FC236}">
                <a16:creationId xmlns:a16="http://schemas.microsoft.com/office/drawing/2014/main" id="{DF7055D3-8F3C-4077-99B4-3458175976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8138" y="3297238"/>
            <a:ext cx="4181475" cy="31369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Τίτλος 1">
            <a:extLst>
              <a:ext uri="{FF2B5EF4-FFF2-40B4-BE49-F238E27FC236}">
                <a16:creationId xmlns:a16="http://schemas.microsoft.com/office/drawing/2014/main" id="{A75DE6B0-C581-46F5-A56D-95C36E82F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79690">
              <a:defRPr/>
            </a:pPr>
            <a:endParaRPr lang="el-GR" altLang="el-GR" sz="3266"/>
          </a:p>
        </p:txBody>
      </p:sp>
      <p:pic>
        <p:nvPicPr>
          <p:cNvPr id="652291" name="Θέση περιεχομένου 3">
            <a:extLst>
              <a:ext uri="{FF2B5EF4-FFF2-40B4-BE49-F238E27FC236}">
                <a16:creationId xmlns:a16="http://schemas.microsoft.com/office/drawing/2014/main" id="{5AA4610F-37E8-4717-8B72-395B678F8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3675" y="333375"/>
            <a:ext cx="9337675" cy="619918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Τίτλος 1">
            <a:extLst>
              <a:ext uri="{FF2B5EF4-FFF2-40B4-BE49-F238E27FC236}">
                <a16:creationId xmlns:a16="http://schemas.microsoft.com/office/drawing/2014/main" id="{6166418E-149C-4AF6-BA12-7FACA693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46063"/>
            <a:ext cx="7886700" cy="1325562"/>
          </a:xfrm>
        </p:spPr>
        <p:txBody>
          <a:bodyPr/>
          <a:lstStyle/>
          <a:p>
            <a:pPr defTabSz="679690">
              <a:defRPr/>
            </a:pPr>
            <a:endParaRPr lang="el-GR" altLang="el-GR" sz="3266"/>
          </a:p>
        </p:txBody>
      </p:sp>
      <p:pic>
        <p:nvPicPr>
          <p:cNvPr id="653315" name="Θέση περιεχομένου 3">
            <a:extLst>
              <a:ext uri="{FF2B5EF4-FFF2-40B4-BE49-F238E27FC236}">
                <a16:creationId xmlns:a16="http://schemas.microsoft.com/office/drawing/2014/main" id="{5B39C0E9-9DCF-40AA-875F-B46C584AF7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5888"/>
            <a:ext cx="8707438" cy="61928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H:\2018 Μάιος - Ιουνιος\Ίδρυμα Στασινοπούλου, 9-5-2018\τσακώνικα υφαντά\Τσακώνικα παραμύθια.jpg">
            <a:extLst>
              <a:ext uri="{FF2B5EF4-FFF2-40B4-BE49-F238E27FC236}">
                <a16:creationId xmlns:a16="http://schemas.microsoft.com/office/drawing/2014/main" id="{E6C71DBD-7BBC-409E-9E6D-98A9FC02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638"/>
            <a:ext cx="6858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 descr="H:\2018 Μάιος - Ιουνιος\Ίδρυμα Στασινοπούλου, 9-5-2018\τσακώνικα υφαντά\τσακώνικα υφαντά, Μ. Φασιλή φ.β28.jpg">
            <a:extLst>
              <a:ext uri="{FF2B5EF4-FFF2-40B4-BE49-F238E27FC236}">
                <a16:creationId xmlns:a16="http://schemas.microsoft.com/office/drawing/2014/main" id="{703DF24D-CB84-4C52-91F7-869E5455C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3380">
            <a:off x="1425575" y="-877888"/>
            <a:ext cx="6858000" cy="816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 descr="H:\2018 Μάιος - Ιουνιος\Ίδρυμα Στασινοπούλου, 9-5-2018\τσακώνικα υφαντά\Tsak;vniko yfant;o, M. Fasil;h.jpg">
            <a:extLst>
              <a:ext uri="{FF2B5EF4-FFF2-40B4-BE49-F238E27FC236}">
                <a16:creationId xmlns:a16="http://schemas.microsoft.com/office/drawing/2014/main" id="{1DA187B8-2F39-4927-B634-39459CAA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225" y="180975"/>
            <a:ext cx="46101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75" name="Picture 4" descr="H:\2018 Μάιος - Ιουνιος\Ίδρυμα Στασινοπούλου, 9-5-2018\τσακώνικα υφαντά\τσακώνικα υφαντά, Μ. Φασιλή φ.β5.jpg">
            <a:extLst>
              <a:ext uri="{FF2B5EF4-FFF2-40B4-BE49-F238E27FC236}">
                <a16:creationId xmlns:a16="http://schemas.microsoft.com/office/drawing/2014/main" id="{29D20578-D453-47F7-B24D-095D6C58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485775"/>
            <a:ext cx="6367462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5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11730</TotalTime>
  <Words>1078</Words>
  <Application>Microsoft Office PowerPoint</Application>
  <PresentationFormat>On-screen Show (4:3)</PresentationFormat>
  <Paragraphs>122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69</vt:i4>
      </vt:variant>
    </vt:vector>
  </HeadingPairs>
  <TitlesOfParts>
    <vt:vector size="93" baseType="lpstr">
      <vt:lpstr>Arial</vt:lpstr>
      <vt:lpstr>Microsoft YaHei</vt:lpstr>
      <vt:lpstr>Wingdings</vt:lpstr>
      <vt:lpstr>Symbol</vt:lpstr>
      <vt:lpstr>Times New Roman</vt:lpstr>
      <vt:lpstr>Calibri Light</vt:lpstr>
      <vt:lpstr>Calibri</vt:lpstr>
      <vt:lpstr>MS Gothic</vt:lpstr>
      <vt:lpstr>Tahoma</vt:lpstr>
      <vt:lpstr>Arial Unicode MS</vt:lpstr>
      <vt:lpstr>EUAlbertina</vt:lpstr>
      <vt:lpstr>Arial Black</vt:lpstr>
      <vt:lpstr>Palatino Linotype</vt:lpstr>
      <vt:lpstr>inherit</vt:lpstr>
      <vt:lpstr>Helvetica Neue</vt:lpstr>
      <vt:lpstr>5_Προεπιλεγμένη σχεδίαση</vt:lpstr>
      <vt:lpstr>10_Θέμα του Office</vt:lpstr>
      <vt:lpstr>9_Θέμα του Office</vt:lpstr>
      <vt:lpstr>6_Προεπιλεγμένη σχεδίαση</vt:lpstr>
      <vt:lpstr>15_Θέμα του Office</vt:lpstr>
      <vt:lpstr>8_Προεπιλεγμένη σχεδίαση</vt:lpstr>
      <vt:lpstr>Soaring</vt:lpstr>
      <vt:lpstr>6_Θέμα του Office</vt:lpstr>
      <vt:lpstr>1_Soaring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Λαογραφικό Μουσείο Αράχοβας</vt:lpstr>
      <vt:lpstr>Πρόγραμμα Πηνελόπη Γκάντι</vt:lpstr>
      <vt:lpstr>PowerPoint Presentation</vt:lpstr>
      <vt:lpstr>Πρόγραμμα Πηνελόπη Γκάντι</vt:lpstr>
      <vt:lpstr>Πρόγραμμα Πηνελόπη Γκάντι</vt:lpstr>
      <vt:lpstr>Σπορά Λιναριού - Γέργερη Ηρακλείου - Απρίλιος 2015</vt:lpstr>
      <vt:lpstr>PowerPoint Presentation</vt:lpstr>
      <vt:lpstr>Σκοποί του ΕΟΜΜΕΧ</vt:lpstr>
      <vt:lpstr>ΕΟΜΜΕΧ Βάση Δεδομένων Παραδοσιακών Χειροτεχνιών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Φυτικές βαφές</vt:lpstr>
      <vt:lpstr>5th North Atlantic native  Sheep and Wool Conference   </vt:lpstr>
      <vt:lpstr>PowerPoint Presentation</vt:lpstr>
      <vt:lpstr>PowerPoint Presentation</vt:lpstr>
      <vt:lpstr>Wools of Europe  in Musée Museum Départemental de Gap,   20 June - 26 September 2011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Ria Stamopoulou</cp:lastModifiedBy>
  <cp:revision>231</cp:revision>
  <cp:lastPrinted>1601-01-01T00:00:00Z</cp:lastPrinted>
  <dcterms:created xsi:type="dcterms:W3CDTF">2007-04-24T08:58:33Z</dcterms:created>
  <dcterms:modified xsi:type="dcterms:W3CDTF">2019-02-28T10:11:46Z</dcterms:modified>
</cp:coreProperties>
</file>