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760" r:id="rId2"/>
    <p:sldId id="340" r:id="rId3"/>
    <p:sldId id="341" r:id="rId4"/>
    <p:sldId id="358" r:id="rId5"/>
    <p:sldId id="1677" r:id="rId6"/>
    <p:sldId id="317" r:id="rId7"/>
    <p:sldId id="332" r:id="rId8"/>
    <p:sldId id="333" r:id="rId9"/>
    <p:sldId id="334" r:id="rId10"/>
    <p:sldId id="357" r:id="rId11"/>
    <p:sldId id="439" r:id="rId12"/>
    <p:sldId id="442" r:id="rId13"/>
    <p:sldId id="344" r:id="rId14"/>
    <p:sldId id="391" r:id="rId15"/>
    <p:sldId id="381" r:id="rId16"/>
    <p:sldId id="382" r:id="rId17"/>
    <p:sldId id="383" r:id="rId18"/>
    <p:sldId id="384" r:id="rId19"/>
    <p:sldId id="466" r:id="rId20"/>
    <p:sldId id="1679" r:id="rId21"/>
    <p:sldId id="495" r:id="rId22"/>
    <p:sldId id="1683" r:id="rId23"/>
    <p:sldId id="501" r:id="rId24"/>
    <p:sldId id="506" r:id="rId25"/>
    <p:sldId id="1685" r:id="rId26"/>
    <p:sldId id="537" r:id="rId27"/>
    <p:sldId id="539" r:id="rId28"/>
    <p:sldId id="534" r:id="rId29"/>
    <p:sldId id="504" r:id="rId30"/>
    <p:sldId id="536" r:id="rId31"/>
    <p:sldId id="1693" r:id="rId32"/>
    <p:sldId id="609" r:id="rId33"/>
    <p:sldId id="1694" r:id="rId34"/>
    <p:sldId id="1695" r:id="rId35"/>
    <p:sldId id="1696" r:id="rId36"/>
    <p:sldId id="859" r:id="rId37"/>
    <p:sldId id="1700" r:id="rId38"/>
    <p:sldId id="595" r:id="rId39"/>
    <p:sldId id="475" r:id="rId40"/>
    <p:sldId id="548" r:id="rId41"/>
    <p:sldId id="743" r:id="rId42"/>
    <p:sldId id="745" r:id="rId43"/>
    <p:sldId id="746" r:id="rId44"/>
    <p:sldId id="748" r:id="rId45"/>
    <p:sldId id="754" r:id="rId46"/>
    <p:sldId id="755" r:id="rId47"/>
    <p:sldId id="756" r:id="rId48"/>
    <p:sldId id="758" r:id="rId49"/>
    <p:sldId id="761" r:id="rId50"/>
    <p:sldId id="776" r:id="rId51"/>
    <p:sldId id="777" r:id="rId52"/>
    <p:sldId id="779" r:id="rId53"/>
    <p:sldId id="780" r:id="rId54"/>
    <p:sldId id="782" r:id="rId55"/>
    <p:sldId id="783" r:id="rId56"/>
    <p:sldId id="784" r:id="rId57"/>
    <p:sldId id="785" r:id="rId58"/>
    <p:sldId id="766" r:id="rId59"/>
    <p:sldId id="76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25FEB-C0B8-446A-8AAA-E1D9F2EA5CD6}" type="datetimeFigureOut">
              <a:rPr lang="en-US" smtClean="0"/>
              <a:t>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ED773-5C24-4AC6-A785-DE0A08778608}" type="slidenum">
              <a:rPr lang="en-US" smtClean="0"/>
              <a:t>‹#›</a:t>
            </a:fld>
            <a:endParaRPr lang="en-US"/>
          </a:p>
        </p:txBody>
      </p:sp>
    </p:spTree>
    <p:extLst>
      <p:ext uri="{BB962C8B-B14F-4D97-AF65-F5344CB8AC3E}">
        <p14:creationId xmlns:p14="http://schemas.microsoft.com/office/powerpoint/2010/main" val="205116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Θέση εικόνας διαφάνειας 1">
            <a:extLst>
              <a:ext uri="{FF2B5EF4-FFF2-40B4-BE49-F238E27FC236}">
                <a16:creationId xmlns:a16="http://schemas.microsoft.com/office/drawing/2014/main" id="{57AA4744-018F-4076-A45F-E63A764A199F}"/>
              </a:ext>
            </a:extLst>
          </p:cNvPr>
          <p:cNvSpPr>
            <a:spLocks noGrp="1" noRot="1" noChangeAspect="1" noChangeArrowheads="1" noTextEdit="1"/>
          </p:cNvSpPr>
          <p:nvPr>
            <p:ph type="sldImg"/>
          </p:nvPr>
        </p:nvSpPr>
        <p:spPr/>
      </p:sp>
      <p:sp>
        <p:nvSpPr>
          <p:cNvPr id="448515" name="Θέση σημειώσεων 2">
            <a:extLst>
              <a:ext uri="{FF2B5EF4-FFF2-40B4-BE49-F238E27FC236}">
                <a16:creationId xmlns:a16="http://schemas.microsoft.com/office/drawing/2014/main" id="{E99A8E08-4A0B-4C33-9555-16FBE08B3ABF}"/>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l-GR" altLang="el-GR" sz="3200"/>
              <a:t>Αράπηδες της Νικήσιανης </a:t>
            </a:r>
          </a:p>
        </p:txBody>
      </p:sp>
      <p:sp>
        <p:nvSpPr>
          <p:cNvPr id="78852" name="Θέση αριθμού διαφάνειας 3">
            <a:extLst>
              <a:ext uri="{FF2B5EF4-FFF2-40B4-BE49-F238E27FC236}">
                <a16:creationId xmlns:a16="http://schemas.microsoft.com/office/drawing/2014/main" id="{C7EB7413-8BDE-4168-8C7E-7F372781EAB4}"/>
              </a:ext>
            </a:extLst>
          </p:cNvPr>
          <p:cNvSpPr>
            <a:spLocks noGrp="1"/>
          </p:cNvSpPr>
          <p:nvPr>
            <p:ph type="sldNum" sz="quarter" idx="4294967295"/>
          </p:nvPr>
        </p:nvSpPr>
        <p:spPr>
          <a:xfrm>
            <a:off x="0" y="0"/>
            <a:ext cx="0" cy="0"/>
          </a:xfr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r" defTabSz="914400">
              <a:defRPr/>
            </a:pPr>
            <a:fld id="{BD8A9FA7-3EB9-42F0-8107-EA323AEFCA3D}" type="slidenum">
              <a:rPr kumimoji="0" lang="el-GR" altLang="el-GR" sz="1200" smtClean="0">
                <a:solidFill>
                  <a:srgbClr val="000000"/>
                </a:solidFill>
                <a:ea typeface="+mn-ea"/>
              </a:rPr>
              <a:pPr algn="r" defTabSz="914400">
                <a:defRPr/>
              </a:pPr>
              <a:t>9</a:t>
            </a:fld>
            <a:endParaRPr kumimoji="0" lang="el-GR" altLang="el-GR" sz="1200">
              <a:solidFill>
                <a:srgbClr val="000000"/>
              </a:solidFill>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Θέση εικόνας διαφάνειας 1">
            <a:extLst>
              <a:ext uri="{FF2B5EF4-FFF2-40B4-BE49-F238E27FC236}">
                <a16:creationId xmlns:a16="http://schemas.microsoft.com/office/drawing/2014/main" id="{DD210CBF-D655-4CCC-9A26-09EEBA6D366B}"/>
              </a:ext>
            </a:extLst>
          </p:cNvPr>
          <p:cNvSpPr>
            <a:spLocks noGrp="1" noRot="1" noChangeAspect="1" noChangeArrowheads="1" noTextEdit="1"/>
          </p:cNvSpPr>
          <p:nvPr>
            <p:ph type="sldImg"/>
          </p:nvPr>
        </p:nvSpPr>
        <p:spPr/>
      </p:sp>
      <p:sp>
        <p:nvSpPr>
          <p:cNvPr id="456707" name="Θέση σημειώσεων 2">
            <a:extLst>
              <a:ext uri="{FF2B5EF4-FFF2-40B4-BE49-F238E27FC236}">
                <a16:creationId xmlns:a16="http://schemas.microsoft.com/office/drawing/2014/main" id="{BD894340-FFE7-4633-90DD-805F3F88DF12}"/>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l-GR" altLang="el-GR"/>
          </a:p>
        </p:txBody>
      </p:sp>
      <p:sp>
        <p:nvSpPr>
          <p:cNvPr id="87044" name="Θέση αριθμού διαφάνειας 3">
            <a:extLst>
              <a:ext uri="{FF2B5EF4-FFF2-40B4-BE49-F238E27FC236}">
                <a16:creationId xmlns:a16="http://schemas.microsoft.com/office/drawing/2014/main" id="{CC1F1534-C978-4C92-99FE-343684C02A63}"/>
              </a:ext>
            </a:extLst>
          </p:cNvPr>
          <p:cNvSpPr>
            <a:spLocks noGrp="1"/>
          </p:cNvSpPr>
          <p:nvPr>
            <p:ph type="sldNum" sz="quarter" idx="4294967295"/>
          </p:nvPr>
        </p:nvSpPr>
        <p:spPr>
          <a:xfrm>
            <a:off x="0" y="0"/>
            <a:ext cx="0" cy="0"/>
          </a:xfr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r" defTabSz="914400">
              <a:defRPr/>
            </a:pPr>
            <a:fld id="{A36C0862-1D58-492B-86FF-E80F89568EFC}" type="slidenum">
              <a:rPr kumimoji="0" lang="el-GR" altLang="el-GR" sz="1200" smtClean="0">
                <a:solidFill>
                  <a:srgbClr val="000000"/>
                </a:solidFill>
                <a:ea typeface="+mn-ea"/>
              </a:rPr>
              <a:pPr algn="r" defTabSz="914400">
                <a:defRPr/>
              </a:pPr>
              <a:t>16</a:t>
            </a:fld>
            <a:endParaRPr kumimoji="0" lang="el-GR" altLang="el-GR" sz="1200">
              <a:solidFill>
                <a:srgbClr val="000000"/>
              </a:solidFill>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Θέση εικόνας διαφάνειας 1">
            <a:extLst>
              <a:ext uri="{FF2B5EF4-FFF2-40B4-BE49-F238E27FC236}">
                <a16:creationId xmlns:a16="http://schemas.microsoft.com/office/drawing/2014/main" id="{BD437BD8-9264-4E5F-9252-C68C444D7F1A}"/>
              </a:ext>
            </a:extLst>
          </p:cNvPr>
          <p:cNvSpPr>
            <a:spLocks noGrp="1" noRot="1" noChangeAspect="1" noChangeArrowheads="1" noTextEdit="1"/>
          </p:cNvSpPr>
          <p:nvPr>
            <p:ph type="sldImg"/>
          </p:nvPr>
        </p:nvSpPr>
        <p:spPr/>
      </p:sp>
      <p:sp>
        <p:nvSpPr>
          <p:cNvPr id="461827" name="Θέση σημειώσεων 2">
            <a:extLst>
              <a:ext uri="{FF2B5EF4-FFF2-40B4-BE49-F238E27FC236}">
                <a16:creationId xmlns:a16="http://schemas.microsoft.com/office/drawing/2014/main" id="{5D0BCBBB-B4FD-46E9-A33D-C6E433EB6732}"/>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l-GR" altLang="el-GR" sz="3200"/>
              <a:t>«Ο πρόσωπος»</a:t>
            </a:r>
          </a:p>
        </p:txBody>
      </p:sp>
      <p:sp>
        <p:nvSpPr>
          <p:cNvPr id="94212" name="Θέση αριθμού διαφάνειας 3">
            <a:extLst>
              <a:ext uri="{FF2B5EF4-FFF2-40B4-BE49-F238E27FC236}">
                <a16:creationId xmlns:a16="http://schemas.microsoft.com/office/drawing/2014/main" id="{DD32F85A-D056-4E31-89DA-A6C6F446981A}"/>
              </a:ext>
            </a:extLst>
          </p:cNvPr>
          <p:cNvSpPr>
            <a:spLocks noGrp="1"/>
          </p:cNvSpPr>
          <p:nvPr>
            <p:ph type="sldNum" sz="quarter" idx="4294967295"/>
          </p:nvPr>
        </p:nvSpPr>
        <p:spPr>
          <a:xfrm>
            <a:off x="0" y="0"/>
            <a:ext cx="0" cy="0"/>
          </a:xfr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r" defTabSz="914400">
              <a:defRPr/>
            </a:pPr>
            <a:fld id="{DC493339-02B7-4077-A11E-5C2F99BC60E6}" type="slidenum">
              <a:rPr kumimoji="0" lang="el-GR" altLang="el-GR" sz="1200" smtClean="0">
                <a:solidFill>
                  <a:srgbClr val="000000"/>
                </a:solidFill>
                <a:ea typeface="+mn-ea"/>
              </a:rPr>
              <a:pPr algn="r" defTabSz="914400">
                <a:defRPr/>
              </a:pPr>
              <a:t>20</a:t>
            </a:fld>
            <a:endParaRPr kumimoji="0" lang="el-GR" altLang="el-GR" sz="1200">
              <a:solidFill>
                <a:srgbClr val="000000"/>
              </a:solidFill>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Θέση εικόνας διαφάνειας 1">
            <a:extLst>
              <a:ext uri="{FF2B5EF4-FFF2-40B4-BE49-F238E27FC236}">
                <a16:creationId xmlns:a16="http://schemas.microsoft.com/office/drawing/2014/main" id="{D686287E-F8AC-4A62-9F8C-B96BD1CFBE5F}"/>
              </a:ext>
            </a:extLst>
          </p:cNvPr>
          <p:cNvSpPr>
            <a:spLocks noGrp="1" noRot="1" noChangeAspect="1" noTextEdit="1"/>
          </p:cNvSpPr>
          <p:nvPr>
            <p:ph type="sldImg"/>
          </p:nvPr>
        </p:nvSpPr>
        <p:spPr>
          <a:ln>
            <a:solidFill>
              <a:srgbClr val="000000"/>
            </a:solidFill>
            <a:miter lim="800000"/>
            <a:headEnd/>
            <a:tailEnd/>
          </a:ln>
        </p:spPr>
      </p:sp>
      <p:sp>
        <p:nvSpPr>
          <p:cNvPr id="475139" name="Θέση σημειώσεων 2">
            <a:extLst>
              <a:ext uri="{FF2B5EF4-FFF2-40B4-BE49-F238E27FC236}">
                <a16:creationId xmlns:a16="http://schemas.microsoft.com/office/drawing/2014/main" id="{05565B93-AF2E-4DDE-AAC6-13CA053D1A0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Ο Ζαφείρης, Ανοιξιάτικο δρώμενο στο Ζαγόρι</a:t>
            </a:r>
          </a:p>
        </p:txBody>
      </p:sp>
      <p:sp>
        <p:nvSpPr>
          <p:cNvPr id="231428" name="Θέση αριθμού διαφάνειας 3">
            <a:extLst>
              <a:ext uri="{FF2B5EF4-FFF2-40B4-BE49-F238E27FC236}">
                <a16:creationId xmlns:a16="http://schemas.microsoft.com/office/drawing/2014/main" id="{C078F2BA-F20D-44BA-BF93-A2816FF29232}"/>
              </a:ext>
            </a:extLst>
          </p:cNvPr>
          <p:cNvSpPr>
            <a:spLocks noGrp="1"/>
          </p:cNvSpPr>
          <p:nvPr>
            <p:ph type="sldNum" sz="quarter" idx="4294967295"/>
          </p:nvPr>
        </p:nvSpPr>
        <p:spPr bwMode="auto">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a:spcBef>
                <a:spcPct val="0"/>
              </a:spcBef>
              <a:defRPr/>
            </a:pPr>
            <a:fld id="{B67F21CC-691D-40F5-9CE1-8EF0CCDFCB1F}" type="slidenum">
              <a:rPr lang="el-GR" altLang="el-GR" smtClean="0">
                <a:solidFill>
                  <a:prstClr val="black"/>
                </a:solidFill>
                <a:latin typeface="Arial" panose="020B0604020202020204" pitchFamily="34" charset="0"/>
                <a:ea typeface="+mn-ea"/>
                <a:cs typeface="Arial" panose="020B0604020202020204" pitchFamily="34" charset="0"/>
              </a:rPr>
              <a:pPr algn="r" defTabSz="914400">
                <a:spcBef>
                  <a:spcPct val="0"/>
                </a:spcBef>
                <a:defRPr/>
              </a:pPr>
              <a:t>32</a:t>
            </a:fld>
            <a:endParaRPr lang="el-GR" altLang="el-GR">
              <a:solidFill>
                <a:prstClr val="black"/>
              </a:solidFill>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Θέση εικόνας διαφάνειας 1">
            <a:extLst>
              <a:ext uri="{FF2B5EF4-FFF2-40B4-BE49-F238E27FC236}">
                <a16:creationId xmlns:a16="http://schemas.microsoft.com/office/drawing/2014/main" id="{345BF511-D264-4EB5-B3AD-16620208A6CF}"/>
              </a:ext>
            </a:extLst>
          </p:cNvPr>
          <p:cNvSpPr>
            <a:spLocks noGrp="1" noRot="1" noChangeAspect="1" noTextEdit="1"/>
          </p:cNvSpPr>
          <p:nvPr>
            <p:ph type="sldImg"/>
          </p:nvPr>
        </p:nvSpPr>
        <p:spPr>
          <a:ln>
            <a:solidFill>
              <a:srgbClr val="000000"/>
            </a:solidFill>
            <a:miter lim="800000"/>
            <a:headEnd/>
            <a:tailEnd/>
          </a:ln>
        </p:spPr>
      </p:sp>
      <p:sp>
        <p:nvSpPr>
          <p:cNvPr id="489475" name="Θέση σημειώσεων 2">
            <a:extLst>
              <a:ext uri="{FF2B5EF4-FFF2-40B4-BE49-F238E27FC236}">
                <a16:creationId xmlns:a16="http://schemas.microsoft.com/office/drawing/2014/main" id="{C66EFE3B-FA12-4409-958E-6FE97C72DA2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z="3200">
              <a:latin typeface="Arial" panose="020B0604020202020204" pitchFamily="34" charset="0"/>
              <a:cs typeface="Arial" panose="020B0604020202020204" pitchFamily="34" charset="0"/>
            </a:endParaRPr>
          </a:p>
        </p:txBody>
      </p:sp>
      <p:sp>
        <p:nvSpPr>
          <p:cNvPr id="234500" name="Θέση αριθμού διαφάνειας 3">
            <a:extLst>
              <a:ext uri="{FF2B5EF4-FFF2-40B4-BE49-F238E27FC236}">
                <a16:creationId xmlns:a16="http://schemas.microsoft.com/office/drawing/2014/main" id="{1431C578-37A6-4948-97C6-18A0A39E9BDD}"/>
              </a:ext>
            </a:extLst>
          </p:cNvPr>
          <p:cNvSpPr>
            <a:spLocks noGrp="1"/>
          </p:cNvSpPr>
          <p:nvPr>
            <p:ph type="sldNum" sz="quarter" idx="4294967295"/>
          </p:nvPr>
        </p:nvSpPr>
        <p:spPr bwMode="auto">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a:spcBef>
                <a:spcPct val="0"/>
              </a:spcBef>
              <a:defRPr/>
            </a:pPr>
            <a:fld id="{DA3E264E-9F9D-44F3-BFFA-539984D117F9}" type="slidenum">
              <a:rPr lang="el-GR" altLang="el-GR" smtClean="0">
                <a:solidFill>
                  <a:srgbClr val="000000"/>
                </a:solidFill>
                <a:latin typeface="Arial" panose="020B0604020202020204" pitchFamily="34" charset="0"/>
                <a:ea typeface="+mn-ea"/>
                <a:cs typeface="Arial" panose="020B0604020202020204" pitchFamily="34" charset="0"/>
              </a:rPr>
              <a:pPr algn="r" defTabSz="914400">
                <a:spcBef>
                  <a:spcPct val="0"/>
                </a:spcBef>
                <a:defRPr/>
              </a:pPr>
              <a:t>45</a:t>
            </a:fld>
            <a:endParaRPr lang="el-GR" altLang="el-GR">
              <a:solidFill>
                <a:srgbClr val="000000"/>
              </a:solidFill>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Θέση εικόνας διαφάνειας 1">
            <a:extLst>
              <a:ext uri="{FF2B5EF4-FFF2-40B4-BE49-F238E27FC236}">
                <a16:creationId xmlns:a16="http://schemas.microsoft.com/office/drawing/2014/main" id="{D7FC68E6-4A61-4FE8-85BF-BC238FFECA3F}"/>
              </a:ext>
            </a:extLst>
          </p:cNvPr>
          <p:cNvSpPr>
            <a:spLocks noGrp="1" noRot="1" noChangeAspect="1" noTextEdit="1"/>
          </p:cNvSpPr>
          <p:nvPr>
            <p:ph type="sldImg"/>
          </p:nvPr>
        </p:nvSpPr>
        <p:spPr>
          <a:ln>
            <a:solidFill>
              <a:srgbClr val="000000"/>
            </a:solidFill>
            <a:miter lim="800000"/>
            <a:headEnd/>
            <a:tailEnd/>
          </a:ln>
        </p:spPr>
      </p:sp>
      <p:sp>
        <p:nvSpPr>
          <p:cNvPr id="491523" name="Θέση σημειώσεων 2">
            <a:extLst>
              <a:ext uri="{FF2B5EF4-FFF2-40B4-BE49-F238E27FC236}">
                <a16:creationId xmlns:a16="http://schemas.microsoft.com/office/drawing/2014/main" id="{6256B742-3B3D-4897-8109-0818C335A71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z="3200">
              <a:latin typeface="Arial" panose="020B0604020202020204" pitchFamily="34" charset="0"/>
              <a:cs typeface="Arial" panose="020B0604020202020204" pitchFamily="34" charset="0"/>
            </a:endParaRPr>
          </a:p>
        </p:txBody>
      </p:sp>
      <p:sp>
        <p:nvSpPr>
          <p:cNvPr id="235524" name="Θέση αριθμού διαφάνειας 3">
            <a:extLst>
              <a:ext uri="{FF2B5EF4-FFF2-40B4-BE49-F238E27FC236}">
                <a16:creationId xmlns:a16="http://schemas.microsoft.com/office/drawing/2014/main" id="{4FE6BD24-AB2F-4C8D-B310-2F371589B1AA}"/>
              </a:ext>
            </a:extLst>
          </p:cNvPr>
          <p:cNvSpPr>
            <a:spLocks noGrp="1"/>
          </p:cNvSpPr>
          <p:nvPr>
            <p:ph type="sldNum" sz="quarter" idx="4294967295"/>
          </p:nvPr>
        </p:nvSpPr>
        <p:spPr bwMode="auto">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a:spcBef>
                <a:spcPct val="0"/>
              </a:spcBef>
              <a:defRPr/>
            </a:pPr>
            <a:fld id="{7D9E6DB8-EFB5-4154-A8EC-210C09B39E84}" type="slidenum">
              <a:rPr lang="el-GR" altLang="el-GR" smtClean="0">
                <a:solidFill>
                  <a:srgbClr val="000000"/>
                </a:solidFill>
                <a:latin typeface="Arial" panose="020B0604020202020204" pitchFamily="34" charset="0"/>
                <a:ea typeface="+mn-ea"/>
                <a:cs typeface="Arial" panose="020B0604020202020204" pitchFamily="34" charset="0"/>
              </a:rPr>
              <a:pPr algn="r" defTabSz="914400">
                <a:spcBef>
                  <a:spcPct val="0"/>
                </a:spcBef>
                <a:defRPr/>
              </a:pPr>
              <a:t>46</a:t>
            </a:fld>
            <a:endParaRPr lang="el-GR" altLang="el-GR">
              <a:solidFill>
                <a:srgbClr val="000000"/>
              </a:solidFill>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Θέση εικόνας διαφάνειας 1">
            <a:extLst>
              <a:ext uri="{FF2B5EF4-FFF2-40B4-BE49-F238E27FC236}">
                <a16:creationId xmlns:a16="http://schemas.microsoft.com/office/drawing/2014/main" id="{7B2447DB-5ED1-4095-86F5-202DB647222A}"/>
              </a:ext>
            </a:extLst>
          </p:cNvPr>
          <p:cNvSpPr>
            <a:spLocks noGrp="1" noRot="1" noChangeAspect="1" noTextEdit="1"/>
          </p:cNvSpPr>
          <p:nvPr>
            <p:ph type="sldImg"/>
          </p:nvPr>
        </p:nvSpPr>
        <p:spPr>
          <a:ln>
            <a:solidFill>
              <a:srgbClr val="000000"/>
            </a:solidFill>
            <a:miter lim="800000"/>
            <a:headEnd/>
            <a:tailEnd/>
          </a:ln>
        </p:spPr>
      </p:sp>
      <p:sp>
        <p:nvSpPr>
          <p:cNvPr id="494595" name="Θέση σημειώσεων 2">
            <a:extLst>
              <a:ext uri="{FF2B5EF4-FFF2-40B4-BE49-F238E27FC236}">
                <a16:creationId xmlns:a16="http://schemas.microsoft.com/office/drawing/2014/main" id="{00E48560-6153-4A04-9CC1-5C0AFB841E0A}"/>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z="3200">
                <a:latin typeface="Arial" panose="020B0604020202020204" pitchFamily="34" charset="0"/>
                <a:cs typeface="Arial" panose="020B0604020202020204" pitchFamily="34" charset="0"/>
              </a:rPr>
              <a:t>Λαμαρίνες Αιανής</a:t>
            </a:r>
          </a:p>
        </p:txBody>
      </p:sp>
      <p:sp>
        <p:nvSpPr>
          <p:cNvPr id="237572" name="Θέση αριθμού διαφάνειας 3">
            <a:extLst>
              <a:ext uri="{FF2B5EF4-FFF2-40B4-BE49-F238E27FC236}">
                <a16:creationId xmlns:a16="http://schemas.microsoft.com/office/drawing/2014/main" id="{FBAC7E98-0C34-4EF8-999D-CB9F54AADD7F}"/>
              </a:ext>
            </a:extLst>
          </p:cNvPr>
          <p:cNvSpPr>
            <a:spLocks noGrp="1"/>
          </p:cNvSpPr>
          <p:nvPr>
            <p:ph type="sldNum" sz="quarter" idx="4294967295"/>
          </p:nvPr>
        </p:nvSpPr>
        <p:spPr bwMode="auto">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a:spcBef>
                <a:spcPct val="0"/>
              </a:spcBef>
              <a:defRPr/>
            </a:pPr>
            <a:fld id="{B9AEE642-69AD-4A38-B220-320B47E1F6F2}" type="slidenum">
              <a:rPr lang="el-GR" altLang="el-GR" smtClean="0">
                <a:solidFill>
                  <a:srgbClr val="000000"/>
                </a:solidFill>
                <a:latin typeface="Arial" panose="020B0604020202020204" pitchFamily="34" charset="0"/>
                <a:ea typeface="+mn-ea"/>
                <a:cs typeface="Arial" panose="020B0604020202020204" pitchFamily="34" charset="0"/>
              </a:rPr>
              <a:pPr algn="r" defTabSz="914400">
                <a:spcBef>
                  <a:spcPct val="0"/>
                </a:spcBef>
                <a:defRPr/>
              </a:pPr>
              <a:t>48</a:t>
            </a:fld>
            <a:endParaRPr lang="el-GR" altLang="el-GR">
              <a:solidFill>
                <a:srgbClr val="000000"/>
              </a:solidFill>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Θέση εικόνας διαφάνειας 1">
            <a:extLst>
              <a:ext uri="{FF2B5EF4-FFF2-40B4-BE49-F238E27FC236}">
                <a16:creationId xmlns:a16="http://schemas.microsoft.com/office/drawing/2014/main" id="{2F3B41C3-41FB-45F7-B27E-4AE6F8CAA5F3}"/>
              </a:ext>
            </a:extLst>
          </p:cNvPr>
          <p:cNvSpPr>
            <a:spLocks noGrp="1" noRot="1" noChangeAspect="1" noTextEdit="1"/>
          </p:cNvSpPr>
          <p:nvPr>
            <p:ph type="sldImg"/>
          </p:nvPr>
        </p:nvSpPr>
        <p:spPr>
          <a:ln>
            <a:solidFill>
              <a:srgbClr val="000000"/>
            </a:solidFill>
            <a:miter lim="800000"/>
            <a:headEnd/>
            <a:tailEnd/>
          </a:ln>
        </p:spPr>
      </p:sp>
      <p:sp>
        <p:nvSpPr>
          <p:cNvPr id="496643" name="Θέση σημειώσεων 2">
            <a:extLst>
              <a:ext uri="{FF2B5EF4-FFF2-40B4-BE49-F238E27FC236}">
                <a16:creationId xmlns:a16="http://schemas.microsoft.com/office/drawing/2014/main" id="{1A544035-743B-49C5-81AF-C3E6B313DD38}"/>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z="3600">
              <a:latin typeface="Arial" panose="020B0604020202020204" pitchFamily="34" charset="0"/>
              <a:cs typeface="Arial" panose="020B0604020202020204" pitchFamily="34" charset="0"/>
            </a:endParaRPr>
          </a:p>
        </p:txBody>
      </p:sp>
      <p:sp>
        <p:nvSpPr>
          <p:cNvPr id="240644" name="Θέση αριθμού διαφάνειας 3">
            <a:extLst>
              <a:ext uri="{FF2B5EF4-FFF2-40B4-BE49-F238E27FC236}">
                <a16:creationId xmlns:a16="http://schemas.microsoft.com/office/drawing/2014/main" id="{3B212655-3FE4-41C0-9A74-25AC72314E2B}"/>
              </a:ext>
            </a:extLst>
          </p:cNvPr>
          <p:cNvSpPr>
            <a:spLocks noGrp="1"/>
          </p:cNvSpPr>
          <p:nvPr>
            <p:ph type="sldNum" sz="quarter" idx="4294967295"/>
          </p:nvPr>
        </p:nvSpPr>
        <p:spPr bwMode="auto">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a:spcBef>
                <a:spcPct val="0"/>
              </a:spcBef>
              <a:defRPr/>
            </a:pPr>
            <a:fld id="{F00449BE-1BC6-4191-8353-53D9463E9416}" type="slidenum">
              <a:rPr lang="el-GR" altLang="el-GR" smtClean="0">
                <a:solidFill>
                  <a:srgbClr val="000000"/>
                </a:solidFill>
                <a:latin typeface="Arial" panose="020B0604020202020204" pitchFamily="34" charset="0"/>
                <a:ea typeface="+mn-ea"/>
                <a:cs typeface="Arial" panose="020B0604020202020204" pitchFamily="34" charset="0"/>
              </a:rPr>
              <a:pPr algn="r" defTabSz="914400">
                <a:spcBef>
                  <a:spcPct val="0"/>
                </a:spcBef>
                <a:defRPr/>
              </a:pPr>
              <a:t>49</a:t>
            </a:fld>
            <a:endParaRPr lang="el-GR" altLang="el-GR">
              <a:solidFill>
                <a:srgbClr val="000000"/>
              </a:solidFill>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802A-04F3-44A7-8D89-EA56BAAAB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18E121-1CD5-4B82-9691-AD572A106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FB93EA-3265-4AFB-BB4C-AFD1053FD383}"/>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68658A5C-503D-4F7E-A54B-FD4A47EDB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8682A-E9BA-4155-AD59-D550B1B92CE8}"/>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79263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7DBC-1D05-4061-B55C-3F5494A4E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7146C9-3956-4D78-87AE-AC20D522EF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44C7D-01A1-460D-BD98-D8E8528B0D98}"/>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762288C9-7994-462F-8582-27731F593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13F4D-31B6-4161-85E3-76FE157552BB}"/>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423127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97971D-44BF-48F7-A0A3-8A4EFBB12F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516311-47FF-4710-BC3A-C197220013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89D70-46C9-4060-B44C-7EB8260A820F}"/>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641A6764-0ECB-44AD-B252-C08F58745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26ADB-1C0D-4787-A55D-B879E5C1BAEB}"/>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273846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A6B7-E49E-4AF4-AFBD-36C20D648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F96D6-3CEA-4DD3-ABEA-FD4194E32F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1B91-676B-4CD1-8316-F70F4D46DD2A}"/>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5B46A181-6041-4147-8695-7C6405696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F340D-AF20-4201-B1BB-10BD99530BAD}"/>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236989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054E-E0F6-438D-893B-3E75A128E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DD8952-E551-439B-B0D3-91DE998B71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D5C2D4-D641-4AFA-B733-70260A5F8B3D}"/>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B67A1019-926D-4D1F-86F0-DF22C7ADF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CBDE7-F259-46CF-BF0A-8A1B76DD99E9}"/>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296590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C1EF-FAF6-49F7-B8EF-693BB96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06E4E-D952-4582-BEDD-61C2BB690E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6F8D48-F30C-4345-AFAB-EA4DEFC735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919A0-22A7-4C69-B296-5A3E3142329A}"/>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6" name="Footer Placeholder 5">
            <a:extLst>
              <a:ext uri="{FF2B5EF4-FFF2-40B4-BE49-F238E27FC236}">
                <a16:creationId xmlns:a16="http://schemas.microsoft.com/office/drawing/2014/main" id="{3276E1A7-A23B-43B7-9EFB-4974C2166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6E8AD-45C9-4A54-9965-678AA93C2103}"/>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1828894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E625-D4A8-4A00-8FE6-28150C762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64300-44B7-41AD-8CD4-8638F9FFE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F340C5-4772-409B-A202-A64C2ED90D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3FF9E-2AAF-4BB8-A0E5-5FB50C623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FAB410-1749-4FB9-B522-764B37E358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3DDFE3-BD13-41AC-A9CB-B68CB15E8835}"/>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8" name="Footer Placeholder 7">
            <a:extLst>
              <a:ext uri="{FF2B5EF4-FFF2-40B4-BE49-F238E27FC236}">
                <a16:creationId xmlns:a16="http://schemas.microsoft.com/office/drawing/2014/main" id="{C08C91AF-A590-4C96-A097-8F58E8AA4B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1D795-3287-4D05-966A-FB44E1BB92E2}"/>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15186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71DA-3929-493D-9C6E-F361A50D46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BD114-042D-42C9-B1C9-705D9B15C04D}"/>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4" name="Footer Placeholder 3">
            <a:extLst>
              <a:ext uri="{FF2B5EF4-FFF2-40B4-BE49-F238E27FC236}">
                <a16:creationId xmlns:a16="http://schemas.microsoft.com/office/drawing/2014/main" id="{BACEED6E-28DD-4D9D-9306-67E7BDBE3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7A70C5-4522-4947-BA3D-EBD5D8D52983}"/>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48704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4E4A8-794A-4A30-A69D-39DF3C189C25}"/>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3" name="Footer Placeholder 2">
            <a:extLst>
              <a:ext uri="{FF2B5EF4-FFF2-40B4-BE49-F238E27FC236}">
                <a16:creationId xmlns:a16="http://schemas.microsoft.com/office/drawing/2014/main" id="{DEC2C45C-A0F7-40F0-8B70-B135E15EA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25CB23-245F-4983-B41A-2D31C04F7C66}"/>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91934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6F2F-C46B-439B-9017-D16E7C0EC3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85C6EE-9290-481B-B3CE-B69088A74C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7A904-CB96-4DE5-92B1-C5FEB82EC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627D56-C97B-4D56-8B63-E1202475EC29}"/>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6" name="Footer Placeholder 5">
            <a:extLst>
              <a:ext uri="{FF2B5EF4-FFF2-40B4-BE49-F238E27FC236}">
                <a16:creationId xmlns:a16="http://schemas.microsoft.com/office/drawing/2014/main" id="{7B18C565-FC2C-469F-8E45-D60F7FDE7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2E42-DBE0-410B-ACFB-274E24708B61}"/>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182471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8402-E230-46DA-8313-432F20FD8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FF2F4E-D88F-4F7E-92ED-213E462F9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0A912-D43F-4568-9730-E5AC5173D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19DFA7-5273-4AD2-A2E8-78E81B4193D1}"/>
              </a:ext>
            </a:extLst>
          </p:cNvPr>
          <p:cNvSpPr>
            <a:spLocks noGrp="1"/>
          </p:cNvSpPr>
          <p:nvPr>
            <p:ph type="dt" sz="half" idx="10"/>
          </p:nvPr>
        </p:nvSpPr>
        <p:spPr/>
        <p:txBody>
          <a:bodyPr/>
          <a:lstStyle/>
          <a:p>
            <a:fld id="{6656F196-3EEF-4C56-8C0D-1C06D0E6C313}" type="datetimeFigureOut">
              <a:rPr lang="en-US" smtClean="0"/>
              <a:t>2/28/2019</a:t>
            </a:fld>
            <a:endParaRPr lang="en-US"/>
          </a:p>
        </p:txBody>
      </p:sp>
      <p:sp>
        <p:nvSpPr>
          <p:cNvPr id="6" name="Footer Placeholder 5">
            <a:extLst>
              <a:ext uri="{FF2B5EF4-FFF2-40B4-BE49-F238E27FC236}">
                <a16:creationId xmlns:a16="http://schemas.microsoft.com/office/drawing/2014/main" id="{2808B924-E64F-4C24-9028-F71C02242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ABC62-44C0-4563-9D1F-72888C2C126B}"/>
              </a:ext>
            </a:extLst>
          </p:cNvPr>
          <p:cNvSpPr>
            <a:spLocks noGrp="1"/>
          </p:cNvSpPr>
          <p:nvPr>
            <p:ph type="sldNum" sz="quarter" idx="12"/>
          </p:nvPr>
        </p:nvSpPr>
        <p:spPr/>
        <p:txBody>
          <a:bodyPr/>
          <a:lstStyle/>
          <a:p>
            <a:fld id="{3A5EC464-385F-4FD2-8BA8-B09354D18FE2}" type="slidenum">
              <a:rPr lang="en-US" smtClean="0"/>
              <a:t>‹#›</a:t>
            </a:fld>
            <a:endParaRPr lang="en-US"/>
          </a:p>
        </p:txBody>
      </p:sp>
    </p:spTree>
    <p:extLst>
      <p:ext uri="{BB962C8B-B14F-4D97-AF65-F5344CB8AC3E}">
        <p14:creationId xmlns:p14="http://schemas.microsoft.com/office/powerpoint/2010/main" val="279059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0B0D0-CA4F-433E-A821-92C747500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E15ACF-5BA5-47C4-AD49-4ABE5D30CC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5E6F0-47B9-4C32-81ED-F02E56227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6F196-3EEF-4C56-8C0D-1C06D0E6C313}" type="datetimeFigureOut">
              <a:rPr lang="en-US" smtClean="0"/>
              <a:t>2/28/2019</a:t>
            </a:fld>
            <a:endParaRPr lang="en-US"/>
          </a:p>
        </p:txBody>
      </p:sp>
      <p:sp>
        <p:nvSpPr>
          <p:cNvPr id="5" name="Footer Placeholder 4">
            <a:extLst>
              <a:ext uri="{FF2B5EF4-FFF2-40B4-BE49-F238E27FC236}">
                <a16:creationId xmlns:a16="http://schemas.microsoft.com/office/drawing/2014/main" id="{BDACCA34-2426-4A5B-9FA2-F51D24A42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EAD632-5306-4932-93D6-8190B1F6A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EC464-385F-4FD2-8BA8-B09354D18FE2}" type="slidenum">
              <a:rPr lang="en-US" smtClean="0"/>
              <a:t>‹#›</a:t>
            </a:fld>
            <a:endParaRPr lang="en-US"/>
          </a:p>
        </p:txBody>
      </p:sp>
    </p:spTree>
    <p:extLst>
      <p:ext uri="{BB962C8B-B14F-4D97-AF65-F5344CB8AC3E}">
        <p14:creationId xmlns:p14="http://schemas.microsoft.com/office/powerpoint/2010/main" val="580025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gr/url?sa=i&amp;rct=j&amp;q=&amp;esrc=s&amp;source=images&amp;cd=&amp;cad=rja&amp;uact=8&amp;ved=0CAcQjRw&amp;url=http%3A%2F%2Forchomenos-press.blogspot.com%2F2011%2F03%2F2010_08.html&amp;ei=WindVLHtIoXqaI3XgJgN&amp;bvm=bv.85970519,d.bGQ&amp;psig=AFQjCNHrB9nlCfAe4mOeHbmjYeKqPjzcTQ&amp;ust=1423866550441356"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www.parapatsi.gr/images/200018240-64d3c65fd4/IMG_1627.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05154" name="Θέση κειμένου 6">
            <a:extLst>
              <a:ext uri="{FF2B5EF4-FFF2-40B4-BE49-F238E27FC236}">
                <a16:creationId xmlns:a16="http://schemas.microsoft.com/office/drawing/2014/main" id="{6B9E7C45-4C0C-45CB-A05E-AB234B506C6C}"/>
              </a:ext>
            </a:extLst>
          </p:cNvPr>
          <p:cNvSpPr>
            <a:spLocks noGrp="1" noChangeArrowheads="1"/>
          </p:cNvSpPr>
          <p:nvPr>
            <p:ph type="body" idx="1"/>
          </p:nvPr>
        </p:nvSpPr>
        <p:spPr>
          <a:xfrm>
            <a:off x="2432050" y="1557339"/>
            <a:ext cx="7327900" cy="1500187"/>
          </a:xfrm>
        </p:spPr>
        <p:txBody>
          <a:bodyPr/>
          <a:lstStyle/>
          <a:p>
            <a:pPr eaLnBrk="1" hangingPunct="1"/>
            <a:r>
              <a:rPr lang="el-GR" altLang="el-GR" dirty="0" err="1">
                <a:solidFill>
                  <a:srgbClr val="FFFF00"/>
                </a:solidFill>
              </a:rPr>
              <a:t>Δρ</a:t>
            </a:r>
            <a:r>
              <a:rPr lang="el-GR" altLang="el-GR" dirty="0">
                <a:solidFill>
                  <a:srgbClr val="FFFF00"/>
                </a:solidFill>
              </a:rPr>
              <a:t> Αικατερίνη </a:t>
            </a:r>
            <a:r>
              <a:rPr lang="el-GR" altLang="el-GR" dirty="0" err="1">
                <a:solidFill>
                  <a:srgbClr val="FFFF00"/>
                </a:solidFill>
              </a:rPr>
              <a:t>Πολυμέρου-Καμηλάκη</a:t>
            </a:r>
            <a:endParaRPr lang="el-GR" altLang="el-GR" dirty="0">
              <a:solidFill>
                <a:srgbClr val="FFFF00"/>
              </a:solidFill>
            </a:endParaRPr>
          </a:p>
          <a:p>
            <a:pPr eaLnBrk="1" hangingPunct="1"/>
            <a:r>
              <a:rPr lang="el-GR" altLang="el-GR" dirty="0">
                <a:solidFill>
                  <a:srgbClr val="FFFF00"/>
                </a:solidFill>
              </a:rPr>
              <a:t>πρώην </a:t>
            </a:r>
            <a:r>
              <a:rPr lang="el-GR" altLang="el-GR" dirty="0" err="1">
                <a:solidFill>
                  <a:srgbClr val="FFFF00"/>
                </a:solidFill>
              </a:rPr>
              <a:t>διευθ</a:t>
            </a:r>
            <a:r>
              <a:rPr lang="el-GR" altLang="el-GR" dirty="0">
                <a:solidFill>
                  <a:srgbClr val="FFFF00"/>
                </a:solidFill>
              </a:rPr>
              <a:t>., επιστ. </a:t>
            </a:r>
            <a:r>
              <a:rPr lang="el-GR" altLang="el-GR" dirty="0" err="1">
                <a:solidFill>
                  <a:srgbClr val="FFFF00"/>
                </a:solidFill>
              </a:rPr>
              <a:t>συνεργάτις</a:t>
            </a:r>
            <a:r>
              <a:rPr lang="el-GR" altLang="el-GR" dirty="0">
                <a:solidFill>
                  <a:srgbClr val="FFFF00"/>
                </a:solidFill>
              </a:rPr>
              <a:t> </a:t>
            </a:r>
          </a:p>
          <a:p>
            <a:pPr eaLnBrk="1" hangingPunct="1"/>
            <a:r>
              <a:rPr lang="el-GR" altLang="el-GR" dirty="0">
                <a:solidFill>
                  <a:srgbClr val="FFFF00"/>
                </a:solidFill>
              </a:rPr>
              <a:t>του Κέντρου Λαογραφίας της Ακαδημίας </a:t>
            </a:r>
            <a:r>
              <a:rPr lang="el-GR" altLang="el-GR" b="1" dirty="0">
                <a:solidFill>
                  <a:srgbClr val="FFFF00"/>
                </a:solidFill>
              </a:rPr>
              <a:t>Αθηνών</a:t>
            </a:r>
          </a:p>
        </p:txBody>
      </p:sp>
      <p:pic>
        <p:nvPicPr>
          <p:cNvPr id="305155" name="Εικόνα 1">
            <a:extLst>
              <a:ext uri="{FF2B5EF4-FFF2-40B4-BE49-F238E27FC236}">
                <a16:creationId xmlns:a16="http://schemas.microsoft.com/office/drawing/2014/main" id="{0F183540-B38A-4A0F-94FD-D30A7ADDB1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404813"/>
            <a:ext cx="145573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6" name="Ορθογώνιο 1">
            <a:extLst>
              <a:ext uri="{FF2B5EF4-FFF2-40B4-BE49-F238E27FC236}">
                <a16:creationId xmlns:a16="http://schemas.microsoft.com/office/drawing/2014/main" id="{26E18E41-A40C-4D4A-AE27-59107E6FAD93}"/>
              </a:ext>
            </a:extLst>
          </p:cNvPr>
          <p:cNvSpPr>
            <a:spLocks noChangeArrowheads="1"/>
          </p:cNvSpPr>
          <p:nvPr/>
        </p:nvSpPr>
        <p:spPr bwMode="auto">
          <a:xfrm>
            <a:off x="2640014" y="4651375"/>
            <a:ext cx="63850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altLang="en-US" sz="4000" b="1" dirty="0">
                <a:solidFill>
                  <a:srgbClr val="FFFF00"/>
                </a:solidFill>
              </a:rPr>
              <a:t>Ο Λαϊκός Πολιτισμός σήμερα</a:t>
            </a:r>
            <a:endParaRPr lang="en-US" altLang="en-US" sz="4000" b="1" dirty="0">
              <a:solidFill>
                <a:srgbClr val="FFFF00"/>
              </a:solidFill>
            </a:endParaRPr>
          </a:p>
          <a:p>
            <a:pPr algn="r"/>
            <a:r>
              <a:rPr lang="el-GR" altLang="en-US" sz="2800" b="1" dirty="0">
                <a:solidFill>
                  <a:srgbClr val="FFFF00"/>
                </a:solidFill>
              </a:rPr>
              <a:t>Μέρος 3ο</a:t>
            </a:r>
            <a:r>
              <a:rPr lang="el-GR" altLang="en-US" sz="4000" dirty="0"/>
              <a:t> </a:t>
            </a:r>
          </a:p>
        </p:txBody>
      </p:sp>
    </p:spTree>
  </p:cSld>
  <p:clrMapOvr>
    <a:masterClrMapping/>
  </p:clrMapOvr>
  <p:transition spd="slow" advTm="6000"/>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9538" name="Τίτλος 1">
            <a:extLst>
              <a:ext uri="{FF2B5EF4-FFF2-40B4-BE49-F238E27FC236}">
                <a16:creationId xmlns:a16="http://schemas.microsoft.com/office/drawing/2014/main" id="{65EEB078-2BB2-42E1-8865-BB1C7D22CE2E}"/>
              </a:ext>
            </a:extLst>
          </p:cNvPr>
          <p:cNvSpPr>
            <a:spLocks noGrp="1"/>
          </p:cNvSpPr>
          <p:nvPr>
            <p:ph type="title"/>
          </p:nvPr>
        </p:nvSpPr>
        <p:spPr>
          <a:xfrm>
            <a:off x="2384425" y="333375"/>
            <a:ext cx="7024688" cy="1143000"/>
          </a:xfrm>
        </p:spPr>
        <p:txBody>
          <a:bodyPr/>
          <a:lstStyle/>
          <a:p>
            <a:pPr eaLnBrk="1" hangingPunct="1"/>
            <a:r>
              <a:rPr lang="el-GR" altLang="el-GR" dirty="0">
                <a:solidFill>
                  <a:srgbClr val="FFFF00"/>
                </a:solidFill>
              </a:rPr>
              <a:t>  </a:t>
            </a:r>
            <a:r>
              <a:rPr lang="el-GR" altLang="el-GR" dirty="0" err="1">
                <a:solidFill>
                  <a:srgbClr val="FFFF00"/>
                </a:solidFill>
              </a:rPr>
              <a:t>Νέδουσα</a:t>
            </a:r>
            <a:r>
              <a:rPr lang="el-GR" altLang="el-GR" dirty="0">
                <a:solidFill>
                  <a:srgbClr val="FFFF00"/>
                </a:solidFill>
              </a:rPr>
              <a:t> Μεσσηνίας</a:t>
            </a:r>
          </a:p>
        </p:txBody>
      </p:sp>
      <p:pic>
        <p:nvPicPr>
          <p:cNvPr id="449539" name="Εικόνα 2">
            <a:extLst>
              <a:ext uri="{FF2B5EF4-FFF2-40B4-BE49-F238E27FC236}">
                <a16:creationId xmlns:a16="http://schemas.microsoft.com/office/drawing/2014/main" id="{AADEC404-C056-4D17-811E-7BCDF38260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484313"/>
            <a:ext cx="75612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50562" name="Τίτλος 1">
            <a:extLst>
              <a:ext uri="{FF2B5EF4-FFF2-40B4-BE49-F238E27FC236}">
                <a16:creationId xmlns:a16="http://schemas.microsoft.com/office/drawing/2014/main" id="{C521D5B4-79EF-4CB6-84CC-3CD3D132538F}"/>
              </a:ext>
            </a:extLst>
          </p:cNvPr>
          <p:cNvSpPr>
            <a:spLocks noGrp="1"/>
          </p:cNvSpPr>
          <p:nvPr>
            <p:ph type="title"/>
          </p:nvPr>
        </p:nvSpPr>
        <p:spPr/>
        <p:txBody>
          <a:bodyPr/>
          <a:lstStyle/>
          <a:p>
            <a:pPr eaLnBrk="1" hangingPunct="1"/>
            <a:endParaRPr lang="el-GR" altLang="el-GR"/>
          </a:p>
        </p:txBody>
      </p:sp>
      <p:pic>
        <p:nvPicPr>
          <p:cNvPr id="450563" name="Picture 2">
            <a:extLst>
              <a:ext uri="{FF2B5EF4-FFF2-40B4-BE49-F238E27FC236}">
                <a16:creationId xmlns:a16="http://schemas.microsoft.com/office/drawing/2014/main" id="{DC85B624-762A-4EB5-AFDD-7077A23A3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692150"/>
            <a:ext cx="7866063"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51586" name="Τίτλος 1">
            <a:extLst>
              <a:ext uri="{FF2B5EF4-FFF2-40B4-BE49-F238E27FC236}">
                <a16:creationId xmlns:a16="http://schemas.microsoft.com/office/drawing/2014/main" id="{AE831921-1BB5-4214-BD3C-16034F29BD78}"/>
              </a:ext>
            </a:extLst>
          </p:cNvPr>
          <p:cNvSpPr>
            <a:spLocks noGrp="1"/>
          </p:cNvSpPr>
          <p:nvPr>
            <p:ph type="title"/>
          </p:nvPr>
        </p:nvSpPr>
        <p:spPr/>
        <p:txBody>
          <a:bodyPr/>
          <a:lstStyle/>
          <a:p>
            <a:pPr eaLnBrk="1" hangingPunct="1"/>
            <a:r>
              <a:rPr lang="el-GR" altLang="el-GR" dirty="0" err="1">
                <a:solidFill>
                  <a:srgbClr val="FFFF00"/>
                </a:solidFill>
              </a:rPr>
              <a:t>Γέργερη</a:t>
            </a:r>
            <a:endParaRPr lang="el-GR" altLang="el-GR" dirty="0">
              <a:solidFill>
                <a:srgbClr val="FFFF00"/>
              </a:solidFill>
            </a:endParaRPr>
          </a:p>
        </p:txBody>
      </p:sp>
      <p:pic>
        <p:nvPicPr>
          <p:cNvPr id="451587" name="Picture 2">
            <a:extLst>
              <a:ext uri="{FF2B5EF4-FFF2-40B4-BE49-F238E27FC236}">
                <a16:creationId xmlns:a16="http://schemas.microsoft.com/office/drawing/2014/main" id="{04B9E5D1-25E6-4A75-9FFC-FD1CDA324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664" y="1916113"/>
            <a:ext cx="5907087"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52610" name="Τίτλος 1">
            <a:extLst>
              <a:ext uri="{FF2B5EF4-FFF2-40B4-BE49-F238E27FC236}">
                <a16:creationId xmlns:a16="http://schemas.microsoft.com/office/drawing/2014/main" id="{012D8D78-6BF3-4A53-8248-58773E96386C}"/>
              </a:ext>
            </a:extLst>
          </p:cNvPr>
          <p:cNvSpPr>
            <a:spLocks noGrp="1"/>
          </p:cNvSpPr>
          <p:nvPr>
            <p:ph type="title"/>
          </p:nvPr>
        </p:nvSpPr>
        <p:spPr>
          <a:xfrm>
            <a:off x="2633664" y="404813"/>
            <a:ext cx="7024687" cy="1143000"/>
          </a:xfrm>
        </p:spPr>
        <p:txBody>
          <a:bodyPr/>
          <a:lstStyle/>
          <a:p>
            <a:pPr eaLnBrk="1" hangingPunct="1"/>
            <a:r>
              <a:rPr lang="el-GR" altLang="el-GR" sz="3200" dirty="0">
                <a:solidFill>
                  <a:srgbClr val="FFFF00"/>
                </a:solidFill>
              </a:rPr>
              <a:t>Μεθώνη, του Κουτρούλη ο γάμος</a:t>
            </a:r>
          </a:p>
        </p:txBody>
      </p:sp>
      <p:pic>
        <p:nvPicPr>
          <p:cNvPr id="452611" name="Εικόνα 2">
            <a:extLst>
              <a:ext uri="{FF2B5EF4-FFF2-40B4-BE49-F238E27FC236}">
                <a16:creationId xmlns:a16="http://schemas.microsoft.com/office/drawing/2014/main" id="{4AC4E670-A705-4667-83B7-9474FB6DE3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628775"/>
            <a:ext cx="8064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53634" name="Εικόνα 1">
            <a:extLst>
              <a:ext uri="{FF2B5EF4-FFF2-40B4-BE49-F238E27FC236}">
                <a16:creationId xmlns:a16="http://schemas.microsoft.com/office/drawing/2014/main" id="{310B2F20-628A-49C8-9EC6-BA385933D3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1296989"/>
            <a:ext cx="72009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Ορθογώνιο 2">
            <a:extLst>
              <a:ext uri="{FF2B5EF4-FFF2-40B4-BE49-F238E27FC236}">
                <a16:creationId xmlns:a16="http://schemas.microsoft.com/office/drawing/2014/main" id="{CAA92C61-5EB1-45BC-8F6F-29B5E0695E5A}"/>
              </a:ext>
            </a:extLst>
          </p:cNvPr>
          <p:cNvSpPr>
            <a:spLocks noChangeArrowheads="1"/>
          </p:cNvSpPr>
          <p:nvPr/>
        </p:nvSpPr>
        <p:spPr bwMode="auto">
          <a:xfrm>
            <a:off x="4295776" y="620713"/>
            <a:ext cx="364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kumimoji="1" lang="el-GR" altLang="el-GR" sz="2400" dirty="0">
                <a:solidFill>
                  <a:srgbClr val="FFFF00"/>
                </a:solidFill>
                <a:latin typeface="Times New Roman" panose="02020603050405020304" pitchFamily="18" charset="0"/>
              </a:rPr>
              <a:t>Βλάχικος Γάμος στην Θήβα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4994" name="AutoShape 2" descr="Αποτέλεσμα εικόνας για βλάχικος γάμος, Θήβα">
            <a:extLst>
              <a:ext uri="{FF2B5EF4-FFF2-40B4-BE49-F238E27FC236}">
                <a16:creationId xmlns:a16="http://schemas.microsoft.com/office/drawing/2014/main" id="{9CF3FC78-95FC-421F-98E1-FD7FEAEA74BB}"/>
              </a:ext>
            </a:extLst>
          </p:cNvPr>
          <p:cNvSpPr>
            <a:spLocks noChangeAspect="1" noChangeArrowheads="1"/>
          </p:cNvSpPr>
          <p:nvPr/>
        </p:nvSpPr>
        <p:spPr bwMode="auto">
          <a:xfrm>
            <a:off x="1485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kumimoji="1" lang="el-GR" altLang="el-GR" sz="2400">
              <a:solidFill>
                <a:srgbClr val="FFFFFF"/>
              </a:solidFill>
              <a:latin typeface="Times New Roman" panose="02020603050405020304" pitchFamily="18" charset="0"/>
            </a:endParaRPr>
          </a:p>
        </p:txBody>
      </p:sp>
      <p:sp>
        <p:nvSpPr>
          <p:cNvPr id="84995" name="AutoShape 4" descr="data:image/jpeg;base64,/9j/4AAQSkZJRgABAQAAAQABAAD/2wCEAAkGBxMTEhUUExQWFhUXGR4aGRgXGRocHBsfIBwaIB8fGBoaHCggHxwlHiAYITEhJSorLi4uHB8zODMsNygtLisBCgoKDg0OGxAQGywkICQ0LCwsLCwsLCwsLCwsLCwsLCwsLCwsLCwsLCwsLCwsLCwsLCwsLCwsLCwsLCwsLCwsLP/AABEIAQMAwgMBIgACEQEDEQH/xAAcAAACAwEBAQEAAAAAAAAAAAAFBgMEBwACAQj/xABBEAACAQIEBAQEAwYFAgYDAAABAhEDIQAEEjEFBkFREyJhcTKBkaEHscEUI0JS0fBicoLh8ZKiFRYzQ7LCU2PS/8QAGQEAAwEBAQAAAAAAAAAAAAAAAQIDAAQF/8QAMBEAAgIBAwEGBAYDAQAAAAAAAAECESEDEjFRBBNBYXHwIjKxwQUUgZGh4SNS0UL/2gAMAwEAAhEDEQA/AHEJj2F645tseqW2AEr5/wCB/wDKfyxg2YqlgiuLqAuwBABJvAvubm+N24o/7qp6Ix+xxh3GFIqtIIm4nqPTuLHAMaH+G1JlQkspnywsE2LHzN7EC20Rh5DROE/ljhq0fD8NjDKC3mm8EmI9ThpDTiWnrLUVoaUXFnsvM4hqjH1TvivmKuKAIs6mtKiAwWUrPaQROMGZIJB3FiPUWP3xuVSuBucZPzjVV85WKABZAsAJOkajbqWm+CgMoZKroZG1EEE3AEi1okwfnglyxkkqvmUa7NRfRUOysbEkdzMW7NgW0lVIBgCJi0iLT3w08ohTQMQGLHUe5G0n0BFsaWEZCODiTLAl1AAJmwO3zx9zFBkYowhlMEYv8vZRnroQpIUgseg3iffGbpAq8BSjS8NYhQxuQNvQfPf6YhyqOGKowAJE9/zxczafvao7EjFfKjzExIJIbp364hFXdnQ3SVD1y/RCIJABGoE+zRc9zE485fmKm9bwtLrJhWZYVjE9e+APDOIrSo1ZHZQAYlrk3j/EL+ntjxn+K018KAWKNrVdXlsDfYHuY7xhlyBrHI8UqRJsLdz+Zx9zD/Ao2LXJtOkM36C364hTi6GgD4baioZdLCDY/FebG21px5rw1RB1Csf/AIgfmbYN2K4tcgLnLP0wKKkyfEDkAX0if64j4hUUh6gC62utQM2qDBW0R0T6YtcSpUi51DVEBpVDEXi49dh3wG4ZmMvSXN068pFJvAmWksNMWHxajPpLTAE41bsDqGzLDnJnDUbPftJpi4aVgadjqYg2JIkf6jh2zfLmTzFME6qfieZSgUiNUqQGBA8trd8K/wCFlSo+XZqn8TeDSZutpcnvpAPvthpbMFaNMjZUHa0KBi0V1I3jAGq8qUwxAaQCQCRT2/6h+Qx9wk5vjjl3Mm7E7+uOxPvYdD01+H67V2ahUOOXHxjj5rthzyylxcxRqE/yN69DjFuJuWrNsTqJBMRue/Te2Ni4437ir/kb7jGMVnIrGTp82/b1j2vhTGp8sVK8RWQ03uIBBBEb2Nr9D2wfUwL4X+WwgAZahqAixJ1b+oJAH2wWr5gASTGFYSVam+A3GeLLTiLnrijxPjg0sqWwqcQzhcr1wrkYuZ3i7Md+n64XeYKRgVT1OmOuxM4K5TKbFxfoOg98eeZ6JbL6oA0MDb1lf1wY3ZgdwkOaZpEHTU0ux1W061AIHeTG/XD9lcuiCAIiwAP5xjPqaljl6U2ZUk7G5mAd/TGi5XJsVL7gbyVH0FicHUkklYYJvgROdMppzAcbVBPzFj9tODXJuRimzndj6dBb7H74v8yZDxqanSW0NqOkXCwdUx3j8sWOXcu7UkCoWLeYhQSb7AR0AgfLGeVRqrIuc7U2p1KboYFRTMDcg7n1Ib7Yh5Vy7OXrMZWkdWkj4jDERe0EA9Zw88a5PzGaFNPBqAh5krptBm72HTftixwvkSrkwyu9Mh3lFDeYwsgN5YBsdp6d8asGTpgLJZOhVy/ivTfxGllAB0KYlSDp7BZMxNvTHjjXImUy1Omwr1qlV11MsooVdImTpknUVAHv2xDmXjXApogJGldWpYMQBMf7YbuGcFq54hzoRmpXLTJHwqwUDyz6dC3cYEHyjonBpKbWE8+YqV6Hg06TiqgBCOtPyluh0m+qAbkffDdwPN6MvXzigFhTinM+Vhr1RIvB03GB3GeU6WWCeK9BWSm5Cq81KrdCFYCIiAdge8RgtmC1Tgz1TT0SfEVQIbS7AHUO7TOHjGmJqSi445EepxF6SVoUWqKQ5ILIzAzA6khRJ2ECMOHI/CcrnMpVpVaZZW0kO0Flcp5mQj4b9t46zhfbl2m+RNdKgcgksiQwAvIJH8Q6jphn/C+iFyrLqQhXJI3IsDtb3xoKpI2rqbofUDcM5fbJ0BFVvFDQ9Mmy6ZBdFIBAYsL3kEe+B7cdq1Khy3kCgRqJg7AQTMbkAbYb8/kfGzbjLrqdlloIAUQsyfW2+FPifLTZZErVaiw7+KVpySAbJqJAAgMxPqQPXCzlTs0IqqfOKLg5VyRuWrgm5EqI+RSR7HH3HNwaoTI8Ig7Hxjf/ALsdhdjOr8w/9v5GtsR68dUMYh1TirPOKXHav7ip/lOMceuTWkjXDbNcG9h7emNd5ggZeqT/ACHGM1Xh9QOxkH1nARjReXsy6l6lSl4QIgAREzb29rD5k488S4ub374Vslxis5IdyQNgQBF/QDH0szkqLnEpt3QS9Vg0ww1a2O3SNto79ZxLlMmFu06u/b29cTUsnp0yLqoE/c/cnBBKErJJEemFivEaRWp03jfyzvbFHmDUaWhBOogMT23t88e8lTzLBmJVWmwPUeaxAHqCDvgscuSo1AA9t8PwahM4XRnMIh2BEGBMoAYB6CQcOGYJDJ5iAxgj5E/phT4LUDZtFC/CzkmTBgNsP98NvESP3R2/eD7yMbVSayU7Pe+l5/QqZw1daGmwABkzP1BF5HvGNS5e4m9WiirW1VEVQ4O58pvG14O2M1r5gCslMQdQn19APfDZy+oSoFZlWV+52BP9xhlLaxNjkvQb6vEXQGNUn+Ejb2YEb4VOO59mM1DpIiBMRcXWSIOwB/xE49c8caqZTLk+IfEbyoobr/MewH329cJPDFZWao7+SrHnJ1S0KTqBmCYtNz0tcV1JeBKPIXr5Kg7AMg8Q1NJOokFQkxAt8fWDsPbF/L8X8KpTdWAQNobSTAVzpABO+l0Pybti9wrhi5gU6LVAlZVDsSO7nUI7iU+ZPbBXmThuQoZKspUOUon965lwVBKsH6NqvaMJGObKSb4ZmPF8vVzPEKtTUGpLVVRqkAqIkAWsOoHqcabwfKJmeHVcsn7okOi9YnYi9xPrjL+H+IpAp1QutATqN79QVkeYA2/MY1LkviaHJUiaa60LI2neQxm+9xf54EJNysbU2JVExAcczNF6tPUA8lHtJlZUievUTh15T49l6VKqjlVcm+wLDcRG8gx/pw08/cFyb5DM1hPiIhdASJD9NxO+98Y5Tyz1KiEDyjwtUmNws/364Pyyv1+wL3Ro3Dg+Zam1SqY1VAu0WAFlmNgMIGc4m1QkO2pTCBDcEKY7xI0Br283pg/SzXg0Fp62fQgXxbDVpETGonbvgVyfw9cxmdLMoRGLlQ3mJ6AC24mY9fTAdNpIFNXYTXgnDVGnSrRaSpJMdSY3OPmGavyhSLMQSskmAbC+w9BjsWr0BufUoNJ3xDmM0tNbn64qVuKKBJMYWeK8V1yCYG8f3/d8c7kYm5h4qXQgDym02xmuYbzH3P54Zs1mpIHTthWqm598GArCXBcuXZgCBa84bcnRRIWPn+e2FzlRTLwLwNvnhty9MKJYAtt7T0OFmNFE9Cl/ExHeMStVJPbtBxCLkHE1WVRyE1uB5YMGfTp9cAJ7yVPcnqT+cfpiVxeN8U+GeOGZairpEww3Pt6b7jBBTAO2DVGuzPOTFDZ2/Zz/AH9cOHMo0okb6wfphU5Aok5tj0Wm2puglgBf1vA3OGzmZ1NMQNmFzuf6D0xtbg6ewNd/G/eD7UopWp1JAR3galGxW6svZpgz6dLzdVyEX+br7wJjAngmY1ip2DwPkq/rOCWYcaQIPv22+uJwT2pMXVajOShxf0BHPGYd6avUYsS4BnsA23THji/iI9OtSfSGOjykwSokBosRcD7Yu8e4Ir5ZWNQ6pkCBEm0EC95ix64s/h8gGUak6+UO9mHQkNse0/bDt2sEUnCVtBHlrNConjMQap0hmFjYLNha+/zwL/FriBNKhl6clqzF2A/lWAoPYFiT/pOLHCaSU2ZVAUMBcEkEA2PW4EC2EarlhmBWd6zmtTLG5F0DGJFogRZe5PfFIT+HIJxuWAjydIJSpZlBKibxBF/QE298OfI9anS1gWWo7NZtQmYkT3ABj1PbCPylRFNqr6i0KVHlO50m+95tghyDVqaq9DeCPN23BM+w+2G3JRx1JbHvbfRfc0jiXAGzjvTAaFUaSGCAFgZdzBYxYBBYwSd7Z9xLgz0cwtGopNJahhlMTpkXMCdht3iLjGi8j54CpXBaSGG8Te9/YQB7Yl47w3x8vmYQtVp13KgTN/DNo9CMBxvJWM2lQo06PiHTbzeUA23tfCNm6Wis+kgNr+LqCCbA7iT87DGh5Om1H9/VRkpIJZ3Vgot7b3sPtgdWrUs0aSAU6gPlLwCywp2MAiP7nE53Y0GqdgWnxzNAAeNTsOqAn5nqcdgy3KVGf/UqD08v/wDOOwu6fUt/i6C5m+I31G5J26DAStVZmJuTj4hLWFz+XvgtkeHhCGNz7/psfnjJHMU1y8Lqbf7DC22GrjtaKRjuJ974U1xWIrGXkknVUjeBt88NlNCQJ63v9v1wmcriNfyj74dcut4PTE5/MOuC1l1GLLIIOPlGliesLARuRf7/AKYz4MuT1ptipmQFRmfyqAbjcmNl9fXYYuVyAstt0ExqP6D1wk8c4nUNNggUfzaSfLvMXgdthgOVNLqGrTKfKWcZq/lULTUfALgSR5mP8TQLsd4gACAGXmupS0Dw2J2Jm3SxjCvyVRepXYUgAFQs5g3AIgC9jqIPywU41Vq6nSoGgAEaiSTIMx6WGNrWdn4eo95G/eCzwioIaBYNB6SdKmfW0CfTEnF+LUqQGo36AXMd47e+DvLPKhq5Zqr1ABshUEydIgtb4dhaevbGa8ZoVKmYWlvU0oh6w2kSTHQEnDQhhWR7XK9afqMlfioCK7KFVtJBKwYYgj679bDHZGmKtFlzFaoiPL6qf+kDUQCABHw7GfTEf4lVvEqU6dGDRytJA7iyglvDBP8A0qABJ+L1gPw3iZoLoptr1GT/ACk9o7R36jBcNqwCClqZrC98F7lquaGZroCXRKbMGIiY0kfWcAEpVWDVo83mLAm5DEKYHob+nrgunFLuCwXWLzbeP0/TDpzLy9SXI0UpEGoEK6lIMlyGaSN/Mij0+eDHOWLOGz1fApcA4HVahUrKDoZ9KEkXjrHeeu2KuXq1+H5lqNUx4gAqQehuCG6MN/8AnBjhXGzlskKAZK/jqtSkQY8Iuul1Yd1YmB337YrZDgFVeI0dOvNk+fMVNBdFdw4IJgiQNJv9ulNisk5WqLFChmm8Wtl3A85uGguLEEdCIM9Nzvhw5L4/mGouzHztUOo9TpVV/wDr+eBfGM/T1lQEIAAYx2GwttI79MD8nnMzTpVWy+Xaop8wKg+U21eUXO427ziSl8dFp6VQs9filxOvmBTTXqVWMr/iCyI7mNVsTcB4TTyrKygl9MMdYgki5Udp74WuVcyc1mwtdp1KxpD+EVB5gYG5IDiT3x3EuOMmYK0mBVCVJYDS3Q6YGsgHa/T1wZ7mxINKLHRsyZ+LHYXRxRTfXHpa2OxOwgLhudpqQp3O59fX0wbeqNJkW72+04hzXBaClXpsoUNdVkyBtBImT26YgzYV/hn2wW0LOO3AK4xmNYA2UH+tzgVSyTEwsN7Eflg9WyhNtsS5fgha5tgLUomWuVeGlVfXpBJEQQSImZjYExhk4flGm9+sjFLgvD1RbHUWIkTt9cH0YpsD+n2xuXY/gdUrKiksQANydh74HZLmHL5ioqUagdlOorDC0ETJAtJHXE/MFKcvWEa2K/B8wfN/Tf8AVd5dSq7gQjmUUCm7sQNeok63YADSTNrDcAYLGSfKPnGck1fPP4utlCqVAGoaYAhVtBmdiI8u9oO5L8PVrUMxUFSohmyIisxVRMwTeTNgRYDvGF3O8cZ6i1KYYJp8kgXgmSe0yBv0HfBHlTm39nqFnAGqwh/Ku8FupEsSYi204pFPdkElHYq5Ifwu4pQy+YalVEU6yugqsCpDBpgzYEqtwbyFHvFztx6nms2hoCUIZEv8SrPnHYEgkDtipzJxfMrxCq+ap0ajQvlC/u2WJVgJYPINmbV6RAjTcpm6FPIvrSglSqlQoq6NQVlMAQJA/hjAkk8er9/uVU5QrU9K/j/gH4LzbWy2TFGvS8J6ZKKaikM4ZiV0Ls28ar7EnE34fUWqZnMMpo06jqA2oHxLaoIU/ECCJEiI9bAOfOLHMVKFMOp8IEgiD5iBAkdgske3phc4ecwp/doqkFWNWqRdiAVKs83sDN2kdLKGcqkvIkrkn5jr+NTUqOUoZelEmsGciNTaUe7x3LT7k4X/AMIuX1zL13qqGpKqrB2Lagw+gH/dgRz7nKlT9nasSajB2ft8QA0/IE2741T8L+G+Bw+nIhqv7xv9W3/aBiqyStp34mE8Xnx62omRUcXubMRv6RGNT45lVTgOWdLHwFkWhiyayx9f6+mM65zy+jP5pf8A9rH/AKjq/XGs0MsX4ZkU1EK60R3g+GQbYSfDGh8xiprr5D1G/vq3I9o+mP0GlZsnw6mQVVzSmFAIUvp0gDa0373xjbBUzlOtXIPhnzLEzUQwNWwKzpM9lIIGHr/xhczk1pAkmm4p6iR8IUQZ9Afe2EsZoDnLECopWalUI1P0EkmT0sP6b4eeQGjLNSgFTVuNraULX6QNV8UuPcGXSppwWYg7jZaYUBTt/wAnBzkvh6rSLVSJ8Sp5N5IJU6o6W+dumEUKki+rqOUPfIl8C4AvDeJvZmoFGFJ4BIkoQFPUgSC3SDPc1c5yxl1LkWVm1C5lVkEKGMk2kEk3+2CnGeLrmK1RzdfE8iEtohYExOm8XIv8QnC1m8xVdwCdOhgI1SYJA3O8ienbBnO8Ago1Z9GWQWWnRjpIMx0m++Oxo2T5Vyj00cmpLKGMMNyAe2Ow3cid95GU5fiLVIprTu0CTGlLzIAvbecHn4TCCsriqAfOElfcqTuPWPthY4JmgtZe9x9QRhrGe8zU40i0rIJAOnoL7dCOuEm1VIVKTlcskdPh4jbFlKR0lQo81pO4j+U9MX6idriftiKoCQfiHpbCNAXJQHDmB09TeP76+mCPLuTqVqxopTYMhIaoWOhPcabHtJ+XUAeP5+tlMxSdBqWRIMiDPwMekg9LjvIxq5zVOipNGmEQ+ZtPeNza9hv6YeMG3dmk0uDPObcw9Gr4FJg0Ehm6kgj3kEz7/Oy5l+I1qdPUNQJqqsnynZgexiWg+mPaZ1a1XzEqDV0l9yi6on1MS0evWMT8zmkpKLqZQ5gmJhRTU29TqOC45Kx1ajQfbkymeHrWaqRKx4aKPLL9CSSdlMW63xnfFuDFGCU3NRncLTUD4rDrNiCYI9cXM/xmpXRKZYikosgJAABPTYna/ti1magqGgoXQbeYg+VCSGPlEgGPoMGVpoSL3xbobeeeWSmWyTG7UFp0Xa10A3JG4DAj/WcZlXg5imx3NRCfqs/rjSa2aVaDUaFRnUlQyHTadiq7aQVEjp5cNfA+TMplKFerrWrXalUOsgDQpU2preLQCZJPoLYC+J2UlJR09jeRBqcqZgJRqsnhU9DuA3xMfKAAu83O8Wvj1wzMKKIQPoZfLpYXkXAk2EDv26Ya+Z+Y0bwKStJVBq7CVUD+/Ud8ZnzDXdyXU2L6bHoBP0iMTaue30+42j8uQjxLlXPZxlzCJ+0Ux5CaRU6QLxoYq3UzAiZw7ZXmpaSrTcimwUDRVRkYAWurQRiP8KuK6RVpiTcFQJuCWkib2ONFz2Wy+ao6cxTSqs9b6T6MLg+x746VdYOedbnZgnPnB6tWsuZphWSqVSVMw0GNQ3gqN9oHth/yB0cPytNj+8pOAfkrxv8A3bFXjeQo5eorPCUtelURTpUaG2UewwOqJXNIMzSg+Bju8kgGBuPKwnE5Sai7GjFblQP504XTL5grRBqCpUbWGmTqaAR6i8e2FpqlWjl/AIWX8zgwSPMIB9wo3wazuaPiOm5+IwZ+dunqMC+J8vVkprWSQGv4ZEGLeYTcybBTDGCVDAEhIycmzq1uz92k5enr5jL+HmSqPRzFeox8GnOimtg1XSCNNzpCjSTG5I7Ya+B5zRknqExUlgVN4OrSPWBEx74p8m8KqZahortY+bR0QkSwnruPnOEbjfHGGYIWQoaoSYBjUXJJBIkBT3H9aXVP1OXm0iw+aJ06gQsagAAIVrqB6iVueoPfHZWlr8rEiT8U9AIn38rN88D/APxlkVtBDalUeZRpIWbaLyxkeYm1x2OGHkzxqyzQp3U6dUk3sZM/CBIk4nXQdJ1teDSaVNVAALWEWHb54+4TW51qKdOt2021BjBi0ibwd8diveoH5d9TMMq0VEbsZODfD6wqVvEvAYD1g99xv+QwrDNATfDPwjLMlFtQhj5h6gX+hIxPW6h7OorTfUeATE2+Qt8se2q6ZFtfUfyA9/8AF6dPfaNagp0gUgnTK7wLSP8AUft77KXEsvWog1GejWDGdaSGQnY+UixB339ehBNJsb8mi2BG+Jecs/Up0m8NipY6SR2taNu/tgRwasTTQ1Jm0zv7na53wE5tz5OY8Km9U01UfBqbzEdAdoEfU9oxSEqiLJfEdy/w01Ki+HUpKirNRm023jqJcyQBPS2JeL5QladY6UCjSgJUlmiWBAmR3PSRhUqUmpNABOoA+ZSGM2Fjff8APEni1nUBVLQLDtqPbuYnpsMaVPIY4wfHrp4moXQwGERHmUtbpYH2+eLPHsz41XSg8xNNFWf5aapva5bV9cBKVNgSf4gbxe/63xdrU2VhUJJqk6rXj+K32xvQN0q6lsCvlnpNUVkUOhMjpN7+029cbFx/NKKdQkwqgrvESAB9SQPXGLcY4x44C30A6mmbk29MGc5xgZtKQZ9JTSSuq7kfxHvEfeeuNFva7BNK8A6vUrVWq1AJh9JibkCAPWFFsQZHMGoHDGwAIB2mfTYGwnBfgfEXpGvTQEk1GIn4b+u4NvmMBKFJ0eqGEErNvV1/3wm77FYpRpmk8pUUGXDMBIm8T/EzWAFx5tvXDlwbiq1FYqSdNigEQe5Wbe//ABjMuH8bPhBQGiTckkxt1JjbacXeGZo06mtHVWmApaJkTGxkbDaJwVPbyJNbmxs544Z4xy4BgCsBPuv9n5Yoc65tadanl1SKQp/uwVMgRe4tMhjJnc7Tj5wjmB8xVCuulaBNSCo+K4EMpIKySRt6gYFc38WZ6gqsh1aSursFUn6T/wDLDTqUG0DTk4yRHyvy+5qqNIiq/iAsDp8NFVVJGzQz1DpPUKe2NSHCqSpo0hywIZ3hmIPxSTJEgAR6DtZb/D7jwq0aWpQCNXl7aSy6lPrBtho4xWB0sCIbeVJPyjFIRSEnNydsTeM51aIakA1VlBISYBsCodo+v1PQFC5LzbVeJl6ihGNNjoiArEqYg/S+HjjeYWo1R12ki+/lt+YOEfhDheJo38yGfQzAOIy5Y8S/x7k+oXNSgQwZiWVvKVJkiD1G/aMMP4fZetl6Nei8LrbUbi66QPK3cG8Yt8YUEqe7LcW3IHfBKkqIj6pI0RJ6XHpHSNuuBp4kNObcaZmNLlquwBAYgiQZ7++OwbzHN2lmXwKhgkTBvBx2K7UJuZlCbY0Hl+tVRF8UKagYRrEsosAG7MPig3BN7yMKNNf2YBmE5iJVT/7PZnH/AOXqqn4bE3gBw/DjLNmaiIE1LTYM5LXgeZiZ3l/mdWJ9ojKUUo9TabSeRp4fwyp+zVHMAUQ4jqdFwAOkgrBPfAfM5mq9Ce6htTLYdVEk+Yi0D8sNXMOa0ZmsgIVa6K7N/LClXj/EUVR88J1LL1opGqoegrfu0Y6WZB5r26qdj9sI0uOh16O2rePfC8ydNfhK7K2kqDOkwYsWFtibYE8mcVWjVzbkHzVCO8yW2ntA+uHP/wA9ZV6oHhuVKtS0wqyGKEBb9Cpj3wm0uFVagq5haTChTB8zeWSJJA/maFMxsZwawDU0Zqd7aT4LNDh4zOYq5hhqkjw11KTbykAuCFAINom+Pb5dKLukC5LKJWGMEdAAAekxgTkuOU0pKug6QWuGIkG/yMkmRvPzxEp/aG0qGk2XSNR3tPVt/vgVQ8NDvLUOUU+H8Hcq7MrKQCASDBI3v3Av6nEPD8tULhgurRKnvcWMdpjBHjGbzNCkKFRWVkYEq4III2I63W09jgTw6rWqVAKUh3MBZkMYO46xY32xRENRXJNLKCWa4aKCIPJ4juzaTfSgBgkbddvbscSUq1atYsrhekXsZMQLQCTipmOF1hmKyGXdCNZRg0EgGJO8Tp9x6Y88uVqq1HomVLwG38vcwPQ/lhZfyLFW88DjyfRo1U0OTqqZuLGDppoGud4kgexwu8VzaNmsy1IBUEqgUQNKsFt7m/rOH7lTlWhVLUxrp1NLkVEPVgBJBkbWI9Ae2E2py4+Wr1MmJqV9MALMmWXSb7EyIHvg18JNrNWB8pnBq0tYm/pPXbDFU4ctS7LTkm6mRB6g720wffDdm+T6WRyi1HSm+bdkUO0MtC5I8MNbym7PuRqNgMIGfNQipV1mC8T/ABNJa41Cf4SZsb74L079R9NoZ+THoZdayvU8pMAmTET5RHvb2PbCpx3jzVq5VCyhA9yAPhRoi56y02/gEeW7Dy+xoLUUVDGpadZCFOvUjyZKk6VfyAqZ1B53ABfn/kOhQSrmqB0qQwKGwXUI8vdfSxE7kWwXeykZbXMH/hRnQ4akbNSYsOsrUnr6Nq+owc5+4scvl3KNpqSoQjcdCfucZjynVr065OW81XQVCwSGBibDqDpMe3TBDP8AAs2KxrZ6PFBslQhibAwAJAEEW3+eD3lRCuzylPagfkauaAFRSXpmzam6ddzb398FOCgnOJ7PA/0k/piRsxTCCaYDKNIU2gHoFJ3++L2U4XURkrRKG4dbi+oCe1wd+2JKV2GentVh7j1RjRUoCW8SlYbx4qT9pxb5mrlaMqJNvz++BeZz7IoIYgg7xP2x5y3EXr1FBgLIYj52H64CJiLWoamLFzJJJ33OOxrL8IokkmnTv3QY7Gp9S3eR6GArqZhBlmO5PUncnffrjZ+H0HylSilJtK012J3kEMWn+ZpY/wDGMkzFKcyFIsXVT7eUe22Cw4lXqVaZq1XfzKBqMyAbe4/564u3wcybin+w+c05jxqtIm6yVMCbFlAt1/3xFxPONT1GCwRXYBySsKokCSSY2+Q3x75V4LXzdVytRUoIVViQS2sENKQOnl3MemIubeOac1VSkKb6Bo1nWCJA1WkD4gRNx5cRkot2zp0oampUYeAv5XP5OoxC5Rde/mq1GUnpCmNpNiY+mHXM56s/CKqizAkAmygEANpP+FS/0xkOYRi2pVgzMLYD/Le2Gfh+eetRWjVzSU0CkeG2pbzOokJpJN/iacP6Gpy+d/qwUeX68BSyKOrM1gJ9L7XxoHJ5WmwQMpZWpgkbHSQZEieowt8F4Dmq9VqEqAsCo+4uJ8v80iDIix9cRV+KtSzCorEDWDIjfVFvS30OJ/E5KyndRppPI8/jPwrxcsmaQean5H7lGbyn/S0f9ZxktKr4NFXBIqsxVSIGhAvmad9TFlCnppfrEfoniGWFXKVabTDUSpi5BKm4HcGD8sYUOVazZStmhUHkOjwiBLwVDnUSAAoMzeSIHfHTJJOzjjJ1SCH4ZcPTMPXpmVIVCpBgxLA7dLrbAznXLHKZ51Ro8qnykgjUIIY7yRc+jDHvgGSzysr0WSgVESqJrYW+LSp1gwCQzdMe+YMiQ5rvV8aux1VlKaRHwrpUXFhf2GEU4P1Dtl+hpn4Tcwo1AiDqX/1CxBabCVAEhYj54YudRTfLftCgeJTKaXgaxNRBp1dpIMemMR5O5l8HOUyQBTqEU3EbBiLiNoMH641LmjP+TwALVILdYghh87DDpJqhbadnr8Q+ICrRCyR+8SOpNm3GxvAI2IthUynLNbOprDaaXmKtckySwgHtMTOJec84QtEQZ1MZiRAWBq9ASDOL/LnPGQWhTpCq1IqoB1qQCepkSImcN/6BGTisC78egBgGNSodjPnzDFT2A1+G3rpxp/HcyjU6YrQKbMNYbsVbf1tjOOANTqZqjRVlYPWGgg7oArAi9xqpveMNfPVTXmqWVGllFM1XSdNxKjzezFo9PUYne2LY0Vckgd+GXCctlHZ1dKuYIZE31aAxOq4GosArWHlEAk9IebKorUSXMutSo/uGqMog+2kR2OFvjOWOXzOXzCCEUgadWqV2kR0YGIO8498Q4oKyU6SgmoTBjqTv/wB0H5Ym3ujgrBd3qJsg1PmSut/Kh0AEbCFg6heIJ9gtsarwREVqlOAaXh0qZUi3l8Uk+9xjL87w18tTkOpLFh5TMAq4huzGcPnIOaNVqiMdRhW1QLzJ27CQMbTVSVm19Te3XF4QG5v4cMs0appnzqx7Xmfb+mBvKebSozaTJVoPzFo+/wBMOn4kfs7UAviBqy+YUwRdIIYQO8G/UiMZByNlayZsHzLTg6uzDoPeYPy9cM4pNkrdKzXJOPmINfrjsIOZTXyTGstULABGohl9uuxjv6Yhzg0V00idOmB7AYufsiu0kAtaCZJA9MVEozmEsQmpZM9BE+vfDJ2Skma3yFmGo5KkGUqXBqeazeYkyfcQfYjGbcZzxWq6lFIR2Ulpm+xkEWMjGqZ/NKXJEAdI2AFh8ojGbc0UgtYsQdLKJtvc7jENT5j1Pw6T3NLxX0AQMdInv/XriWllPFMCJ+39/wB+oiYKQqrMbX6dsM3BeB6U8QzHT+uDua4O3WjCK3T4+/QIZDjNXK0Hdlapbw1qkQNQXygkCDA+ZA3thW4RQFTPqW+FdLnpI0rA+pGCnMvHlXLVaCspapCldyIYGY6RFj/uMLuVoZls7SXKgtWcIqiARBprOrpoESSdonpiiTvn3g8qepFpuMa9D9FZIq9EFGGogWJ+n1xl3MObFNf2U5dqVTxW1DXfTVcnywbatQOnpYdzjV+EcHXK0g7+eqqXbpMX0Dp2nePpjNOe8n47aqZ/fUpkiPO5OqAe4Mge2HnJqOSfZu73/GsfcDZfOimiKrgAWJKliR9bGO+KVWqzlvDU1TbWNEkkk6WECQNJiOgA7nHvivBM5RdRUakWqkgFSIkCewF/aJ6YZ+QMh4C5h2P70aSDEeVWDeWbmSPsMQUc0dUnCMG3+hjKmHt0Mj64fspzWcxWprVCUwtIgNqgO5KTM2kxYehwS/GflIUqy5yiFWnWcJVA2So2z2Fg15/xCd2x8y/4XIcuzVK7Vap+FUEIpEWJMkyLdBcWx1JNHnNpljK0KPEfHUyfDIWUJBBMzEdNgZBGF7N/h1WDRSrK3YMrAn0ETP2wQ5RUZRj4Vidw156GdtrH5YYc/wA05nLg1KOXSrVEgEMdIB3Oncm2wPU4m5U8ug0DeH8uV+D1Er1Ky5h6cxlqZYadSmWJa1u1pmcKnGuZ6n7Ya7SXN2FrAzKQAIjaOhHXBbh34h+LWAzWXQOxg1FLC8W1I0neOs7YQyXq1yQfPUqG/qzflh6vngKlXHIzc2Z6kzUgtQOYLEqZCzED369/bFHN8fqOaZJIFMeXREzIMkGxuAcAc15XZdwrEAxEwYmOntgzw7lvN1dGig5SpBDwSoBvqLDYRe8G2BsXgbe28lunmtc0yWbwgzjUZ1ghfKI2tBHqTtvg3wTjrBw+XIpgLpeCfNMWYG24BgCLTbYUs/QVqLuqkCixosF28wGljF4KgQNgQBfpczfA1XLhkq6niSgiJi4HX0xGL2vJWUL4GDMUVzIasDpqgXW47wVvfckdr4Va/MGhmSlACDc3k/0xNyzmauYo1gGCPTpklmaBBsD3iY2nALgXDKdVGeo+lg2nQZHbcj5/TFXJck4xbwGP/O1b/D/0/wC+Owq5haIdgHexIsBG/THzAwGmO4ype8Adz26T3x7pPToam2H8x3P+57YvtmPD1TCwPiPQdfn0/wCcJ3Fc61eoFQGNgPnucKkBhPg/EqzrWALwWkMTq8NTNgDuQIsPTuMHOL8Oepl0YjzhQW33i4xBkYorRoGNWoAkdd2II6W1H1w5aAV6GcJqZOmD7lxa5M+5b4Z4tQgjyjf27fPDtmKMLogaRbFihkUpg6YUkyY9sRZk9BcDCRQ3ae0PVljjwMo4tlXfOGnEsWC23IMR84xvvIXAKWWoPUKjxpZKlSATFMlQF7LaY6n5YyChCcTLsINNgynfoNJINt+nv83nJccraagLKKRYsJt5pJaTOxJJx0xatHPNPaNXHOJhQgV0KsYsQZIkwI9ATjM+C1alVw+ksqFalQi92NtWoWkiw9D2GF7PZx8znXai4KUlY6gbEWUkf5mIg9oPTD7ydxalSyLAHVXzDfAASYJ0qBa8KJju3rgyp8klaJ+Z6OWqIDSWXAJssQYI6z6WFreuF7l3ihNTexpMG7WIv8+/thrGUOWr0DV0/vDDTBC2gidh0++M+yJ8KtWp06fiBTUSBsy6n0y0QF2O+2JqOLaoZy8LNjz/AA5c5l62Xq/DVUieqnow9VaGHtjKaH4h5jKMaKUgcyGNOrrBKB1OklVEFpIMXGNI4xxk5WhKiarmEEEyQpOw6CCSdhhNp8p5nNV2zSVaSVHh2JOmoGup06EAjTAmZufc2c6BHTtW8IXqee1nW8Asx19IkTImOsW+WDGUzlN1lHNuumxA7Hfc7+mGDP8ALuXp0k1qlR1INSqRLtBk3Yk/1wByeSoMXq1GdUdxTRVnuxHlHddH/V6455/FgunpwXjYo58B6rFgr6SSsCGtcAtsSTHywv8AL2dTL5hKtWmaqoTKTEkgjr2JnD1XyarU1GERmI1G4BiVDesAT0BMdMJPM+TNHMMhXQbGLbMJmxP06YOji4iascKXUFV3JYmNyT9TON65Ezq08lRlgf3agn2A/MYwRu+NU/Dyj49LLpJi+rp5VZpj3Aj5m3XF923JCrFvmvNqKlalSjS1UsYtJsOn92w0ZpapgeEhc2VkEiTOozAgTJJOFJsqEzrI4ulUzPcNN59MafncsoqqEASnB8jPpVixm4LAGB/D298SklJnTT0/1MmyebqUc1UVgsGabKbKQDa3awMYLcS4hT8LSLPUdw3l8/xECBafKOvUj1xY5x4Y1TPzQQ1KXkXVTWQYEtJXrE/TBTj2Up5LMiop1h0DJMHSwH7xQZkE3b6AegkldgSpZM8NRBbRt31ffHYaqmWqEkinTgmR5W/rjsP3i92S2lHj3EjWYIg8s2H8x+VowQ4ZkRRHdzuf0HpjxwjhvhjW3xn7e2LtTChBnC31Z9D2YxHopFsaYhII6g/bGXcv5Ksc4hCwQSTcbQe2NE8V7SLdT3wri3wM5KwjU27nA3Ng7A/3/ZxOmdXoIjFWtNQhUEScKosFoVeJU1Fao4bQ0TNugxX4/wAxk5Y0lWDUgl56N8Q0xaYI364E88UatDNVKbExZl7FSN/rI9wcD86Tpo3MGkLTaQziffFqpgw0GOV8ytFalQKTUAKzPlAIFmE+YE7g7xhk5W5qp0TTYqPEVhTIIuVa2pDHxDY9SB7yE5K5XfM0qjElVJhDH8awZJ7dI9+2BnEeG1KDlKikN9o7g7Ee2BOeSunpqSabN44vlKWZoRVbSCZBG4It5bdbjChnMjkMuRZ6rVXAWmWJUtsJVYDRcmZA+WEDh/EK4emNb6VYNp1GCBuI/wAur64bcxx0Uq1GsEU62ZQSoJ0FQCwY7ebSxAmRisFGcXJcolPTlBqPU0hKClxUiWAKg9gTePeB9MLvMHEFybByyjWwUIpG5/wkzHt6YyrN8Xdcy71qjtoqPInsGAAWQAJi22A3HOMmtUDKICmRMSTa5j2GEbUvALW1W2azmOKCojs0KiqZJ2NiZPym2BNMHw6TXNOkGtvLNAMgdlsD3Hthb5o4yP2alST/ANyXY9wYA+wPyJxX4Txqu37rVCNTqAgSP/bcnr1i+Jyi1lBgnJPyHmvReplzRLTMuIEamAMFvViSTha/EXINVo5XNqpZfD8OowBOmII1EbDUXEnqcPOchArdARB9P+MfatfKjJZqm1Xy1EeosCRpdASIkT5iT2g9xhYWmUct2k49Ha+j+xg7nYY2H8FWpjLVGYw6uVERMGGgH1Mn/TjHmP8Avh9/DPii0qVZWMSxuZgSoANusg4tPg5o8jNzrkMitapmHNfXUIAMhQSFC+UFb299umLvG85S/Yzm48z0wtMEzEgKAD9z3ucZTzBxFq9dnJsCUQdgvWO5JnEuZ47UeglAk6EJKj3/AKSYwtHTTkl5EHCGb9op+GSGLAeW1h7dIExjYshTp+CVZQ3iEalmdJESRNxF4PePTGNcHzPhVadTs0N7Wn7En5Y0rI50aSwqCfQi+Em6C2yatmc5SZqYr2Qldm/hMdD6Y7A2txPzGWJMmTOOwu5Az7REyHv88V8w4Ubgt0Bn74uVyFEn5D1wDzFQkljihFkCV2VtSsQ38wJB+uNH4fTZ8vTZmklATte2+Mxq2N+07g/kcadwCvqyVJhEaI37WNvlikBGJrcbq185TopCp4mloMltMyZgWMbDDTzZV/Zcq9VI1rETcSSBcYTORKQqcQV+g1uJPcEfP4sMn4uZtRllpSAXdbSJgSZjtIAwUBme8e5kq500zVCAoCBoUjeJkkknb88e8zSlKHbw/wD7vgdlstO2Db0/JTH8qkf9zH9cJJ5QyWGPv4bZgLkwtvjeZ/zHf5Rg1xunQqoadUWbbrpPQqQMJvJFUjxEHo8d+h+kD64Z82dS326HpicuRrzYiZrlzMLVCLTZwTCsg1Kbx5iJCnuDti1xPgSJlq6lB49KpGodV3mPr8hh45YziqgJPmNmk31DefexHocCeZcyVrVKtKCKlFkcNsDBhl7np9cBLa8HTHW3Kpe6/qzIc9m2LPqiSZJ97/rioBgqpR94jvifIcOpsTNwDAg77Ysng59RLc6eCoa2qnTmCVlZ6wIgfc4u8Eb98lujj603H64l4vk1QJpUAX/TrijTrGmQwg6bwZg+8EW+eFfJ1acf8WPM1fjGaAypYmIWb/5bb4QeHZg6WosfLVRgHlm0WMkzsOl9seuZaRp5Si8aXqEBhpHlBUmAWlh064U6bkGxI9rYyicinQbzGVprSYmDC2JAmZW8TIknruJPS4/h+YYLUppOqrpC6d5DWA95jFWtUJ3JPucFeUKBbN0DAOmohg/5hGGSpCNtknH8h4FXwZkoLnuTM/pgaTacMvPVEnOVYK/FbzAH6E4XqmXfbQwPtgHXHgt8M4eaqNAnSe/cDDc4cr5aMMIgnR0vvPbAnlZCKNaDclYi8dP0xe4jJpEVGkNCkGAD16CemIar6ipjFR4yhUEnoMdhBFFRYKIx8xwfktPq/wBv7Kd4xhzlUscD6gnFqocVgv8Ac/1x6pyMoZhb29sM/LXHaVHJlalVAylvJqGogkmw3O/2wt1lvb/f6YoVcrJw0cG3PbtGf8M61MZhnqMqeU6QzAbsDAk3gDALnvOCvnWKsHAhQRB9xIsYxRzFAkRifIcNAhjvg2LRcyGVCqAN+pxaFG04lpU8SMowgSTg+c8GsjnbZv8AKd/pv8saA9BhOm6m8dD6jGZVvXDByZzarRlnaYnQdjA6A7H2398BowP5m1UM7QqrKhxoqD0BFz9Z/wBOJuP5mKdSDcqQPnb9cRc456jUqLTR9TqSWjoPUi0+mFTO8YevUUEBRqFh19T/AExqbDZSXI4K8KyjAjBDL5XrGL9Ojp/v88NYKJ8ry9+1zT1imyrqViJEggQ0dCCb4o5Dk6uK6+No8NTJKmQ0HYAgG/WemHLlLTpqG2q0jqB3+Zn6YJ1TJwBlNpUmZ3+KFUDwKfU6nPoLAf8A2wj67R7/AKYZvxAqipnXH8iqn21H/wCX2wtGg20YdcEzwuGLkJiM2jiPLeD1/sT9sB0yROGLg2VakCyfHuJ2wGFIvcycNqVK9Soq6gW1KOxgAg/MA4Ff+C5klT4T6pAJO3vPtA+Rwf4XzCoZlr+Vi8yLqJAgTPz+eHDOcXy4RSayfGNiD37YSjo3zSoS8nwt8qjeJEMQAPaPXAnmTitOrTVKbAw0n6HBPnHjC1TpptMEknp/d/thMFCBHfBUVdkpt+I9cO4YvhU5F9Cz9Bj5i1SzygASLCP7tjsbagArVf8A2x4Ax9OOBvgmPDU+42GPC0t8TMMSUKc2GMAgy2R1GSLD74vVMuMWaVGBvj0yjAMVFpYjcGcWmBxC64xijmllSO4OFilkH1Wt64anpk45ctjbqNQHyeS0n9cdQyIFTUBHX+xg5+zbYmOVv12wEw0fcsto/vpiwUme39zb6Y+pTjaw67frjsw+kF2MKo2F/wA97/nhkAU+YnIrCCRCgWtvJwTzfEGo0lHiPMQPMd+vXATNaqtQsBc3wfzGXn4hPvHzjDMVC1kqBdpOo3uep+eGAZEG4HrfE1DKxYWxfpUcK2MkD6PDxv64vpS0j6YsikI/v7YjzFhgGEvOUWV6h2uxnvJMfnOPfCkDg6twcEOKZYsDG+KeTyTL7nBbTQYylHhktbLr0GKzUDIxfCHTcTibL0wcKgvPJQfMCT747FLMMdbe5/PHYeie4YybD2/rj6P1x2OwBzsFsigC7bjHzHYxiaceUucdjsEx8Yb4pvsMfcdgGOoD9cTEQtu+Ox2EYUSlBtHU4+zAJx2OwQnoN09Djs1TDLpYAg7j5jHY7DIUoVssiaNKgTEwMfUElZx2OxjHsD9cW1Fjj7jsYx9/pirVF/79MfcdjMJTzHTEFa0Y7HYUJ5qKI+YxDlfi+X6Y7HYCMwd4C9sfMdjsOLR//9k=">
            <a:hlinkClick r:id="rId2"/>
            <a:extLst>
              <a:ext uri="{FF2B5EF4-FFF2-40B4-BE49-F238E27FC236}">
                <a16:creationId xmlns:a16="http://schemas.microsoft.com/office/drawing/2014/main" id="{548E30E9-0B51-4602-803D-12A5D31702E9}"/>
              </a:ext>
            </a:extLst>
          </p:cNvPr>
          <p:cNvSpPr>
            <a:spLocks noChangeAspect="1" noChangeArrowheads="1"/>
          </p:cNvSpPr>
          <p:nvPr/>
        </p:nvSpPr>
        <p:spPr bwMode="auto">
          <a:xfrm>
            <a:off x="7534275" y="3775076"/>
            <a:ext cx="3608388"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kumimoji="1" lang="el-GR" altLang="el-GR" sz="2400">
              <a:solidFill>
                <a:srgbClr val="FFFFFF"/>
              </a:solidFill>
              <a:latin typeface="Times New Roman" panose="02020603050405020304" pitchFamily="18" charset="0"/>
            </a:endParaRPr>
          </a:p>
        </p:txBody>
      </p:sp>
      <p:sp>
        <p:nvSpPr>
          <p:cNvPr id="84996" name="Ορθογώνιο 4">
            <a:extLst>
              <a:ext uri="{FF2B5EF4-FFF2-40B4-BE49-F238E27FC236}">
                <a16:creationId xmlns:a16="http://schemas.microsoft.com/office/drawing/2014/main" id="{8D3E419E-2621-4404-8C39-4FAA70C9D615}"/>
              </a:ext>
            </a:extLst>
          </p:cNvPr>
          <p:cNvSpPr>
            <a:spLocks noChangeArrowheads="1"/>
          </p:cNvSpPr>
          <p:nvPr/>
        </p:nvSpPr>
        <p:spPr bwMode="auto">
          <a:xfrm>
            <a:off x="2057400" y="2565401"/>
            <a:ext cx="2279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kumimoji="1" lang="el-GR" altLang="el-GR" sz="2400" dirty="0">
                <a:solidFill>
                  <a:srgbClr val="FFFF00"/>
                </a:solidFill>
                <a:latin typeface="Times New Roman" panose="02020603050405020304" pitchFamily="18" charset="0"/>
              </a:rPr>
              <a:t>Βλάχικος Γάμος </a:t>
            </a:r>
          </a:p>
          <a:p>
            <a:pPr>
              <a:spcBef>
                <a:spcPct val="0"/>
              </a:spcBef>
              <a:buNone/>
              <a:defRPr/>
            </a:pPr>
            <a:r>
              <a:rPr kumimoji="1" lang="el-GR" altLang="el-GR" sz="2400" dirty="0">
                <a:solidFill>
                  <a:srgbClr val="FFFF00"/>
                </a:solidFill>
                <a:latin typeface="Times New Roman" panose="02020603050405020304" pitchFamily="18" charset="0"/>
              </a:rPr>
              <a:t>Θήβα</a:t>
            </a:r>
          </a:p>
        </p:txBody>
      </p:sp>
      <p:pic>
        <p:nvPicPr>
          <p:cNvPr id="454661" name="Picture 7" descr="C:\Users\user\Desktop\1.JPG">
            <a:extLst>
              <a:ext uri="{FF2B5EF4-FFF2-40B4-BE49-F238E27FC236}">
                <a16:creationId xmlns:a16="http://schemas.microsoft.com/office/drawing/2014/main" id="{3AE07403-C2D8-4E99-BE2B-1FEDF0B0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788" y="341313"/>
            <a:ext cx="5168900"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55682" name="Τίτλος 1">
            <a:extLst>
              <a:ext uri="{FF2B5EF4-FFF2-40B4-BE49-F238E27FC236}">
                <a16:creationId xmlns:a16="http://schemas.microsoft.com/office/drawing/2014/main" id="{B2B9CFAC-F0BD-4373-9B70-630C949A9C60}"/>
              </a:ext>
            </a:extLst>
          </p:cNvPr>
          <p:cNvSpPr>
            <a:spLocks noGrp="1"/>
          </p:cNvSpPr>
          <p:nvPr>
            <p:ph type="title"/>
          </p:nvPr>
        </p:nvSpPr>
        <p:spPr/>
        <p:txBody>
          <a:bodyPr/>
          <a:lstStyle/>
          <a:p>
            <a:pPr eaLnBrk="1" hangingPunct="1"/>
            <a:endParaRPr lang="el-GR" altLang="el-GR"/>
          </a:p>
        </p:txBody>
      </p:sp>
      <p:pic>
        <p:nvPicPr>
          <p:cNvPr id="455683" name="Εικόνα 2">
            <a:extLst>
              <a:ext uri="{FF2B5EF4-FFF2-40B4-BE49-F238E27FC236}">
                <a16:creationId xmlns:a16="http://schemas.microsoft.com/office/drawing/2014/main" id="{01EE6FB4-6CE6-4F62-9280-A2756CB5ED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0"/>
            <a:ext cx="558006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4" name="Εικόνα 3">
            <a:extLst>
              <a:ext uri="{FF2B5EF4-FFF2-40B4-BE49-F238E27FC236}">
                <a16:creationId xmlns:a16="http://schemas.microsoft.com/office/drawing/2014/main" id="{A6A3E21A-78D6-4BAA-94E7-F3EA700DE4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0"/>
            <a:ext cx="5141912"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Ορθογώνιο 4">
            <a:extLst>
              <a:ext uri="{FF2B5EF4-FFF2-40B4-BE49-F238E27FC236}">
                <a16:creationId xmlns:a16="http://schemas.microsoft.com/office/drawing/2014/main" id="{896D7E21-C8B8-4809-B69D-BC973CA859AD}"/>
              </a:ext>
            </a:extLst>
          </p:cNvPr>
          <p:cNvSpPr>
            <a:spLocks noChangeArrowheads="1"/>
          </p:cNvSpPr>
          <p:nvPr/>
        </p:nvSpPr>
        <p:spPr bwMode="auto">
          <a:xfrm>
            <a:off x="3143251" y="6121400"/>
            <a:ext cx="55276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kumimoji="1" lang="el-GR" altLang="el-GR" sz="4400">
                <a:solidFill>
                  <a:srgbClr val="00FFCC"/>
                </a:solidFill>
                <a:latin typeface="Times New Roman" panose="02020603050405020304" pitchFamily="18" charset="0"/>
              </a:rPr>
              <a:t>Βλάχικος Γάμος Θήβας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57730" name="Εικόνα 3">
            <a:extLst>
              <a:ext uri="{FF2B5EF4-FFF2-40B4-BE49-F238E27FC236}">
                <a16:creationId xmlns:a16="http://schemas.microsoft.com/office/drawing/2014/main" id="{116B5554-6C04-427A-9F6F-9528637F78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908050"/>
            <a:ext cx="81391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1" name="Τίτλος 1">
            <a:extLst>
              <a:ext uri="{FF2B5EF4-FFF2-40B4-BE49-F238E27FC236}">
                <a16:creationId xmlns:a16="http://schemas.microsoft.com/office/drawing/2014/main" id="{4B747026-39F8-4A1B-BA2F-8914D372F878}"/>
              </a:ext>
            </a:extLst>
          </p:cNvPr>
          <p:cNvSpPr>
            <a:spLocks noGrp="1"/>
          </p:cNvSpPr>
          <p:nvPr>
            <p:ph type="title"/>
          </p:nvPr>
        </p:nvSpPr>
        <p:spPr>
          <a:xfrm>
            <a:off x="2017713" y="22225"/>
            <a:ext cx="8229600" cy="1143000"/>
          </a:xfrm>
        </p:spPr>
        <p:txBody>
          <a:bodyPr/>
          <a:lstStyle/>
          <a:p>
            <a:pPr eaLnBrk="1" hangingPunct="1"/>
            <a:r>
              <a:rPr lang="el-GR" altLang="el-GR"/>
              <a:t>Τύρναβος, μπουρανί</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BEFC52-4F98-48E5-8CC8-0292006AA97B}"/>
              </a:ext>
            </a:extLst>
          </p:cNvPr>
          <p:cNvSpPr>
            <a:spLocks noGrp="1"/>
          </p:cNvSpPr>
          <p:nvPr>
            <p:ph type="title"/>
          </p:nvPr>
        </p:nvSpPr>
        <p:spPr>
          <a:xfrm>
            <a:off x="4224338" y="836613"/>
            <a:ext cx="7772400" cy="1143000"/>
          </a:xfrm>
        </p:spPr>
        <p:txBody>
          <a:bodyPr rtlCol="0">
            <a:normAutofit fontScale="90000"/>
          </a:bodyPr>
          <a:lstStyle/>
          <a:p>
            <a:pPr>
              <a:defRPr/>
            </a:pPr>
            <a:r>
              <a:rPr lang="el-GR" dirty="0"/>
              <a:t>Τύρναβος, </a:t>
            </a:r>
            <a:br>
              <a:rPr lang="el-GR" dirty="0"/>
            </a:br>
            <a:r>
              <a:rPr lang="el-GR" dirty="0" err="1"/>
              <a:t>μπουρανί</a:t>
            </a:r>
            <a:endParaRPr lang="el-GR" dirty="0"/>
          </a:p>
        </p:txBody>
      </p:sp>
      <p:pic>
        <p:nvPicPr>
          <p:cNvPr id="458755" name="Εικόνα 2">
            <a:extLst>
              <a:ext uri="{FF2B5EF4-FFF2-40B4-BE49-F238E27FC236}">
                <a16:creationId xmlns:a16="http://schemas.microsoft.com/office/drawing/2014/main" id="{6F765455-F4FA-48C2-A2D8-873689C4C0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997201"/>
            <a:ext cx="40687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6" name="Εικόνα 3">
            <a:extLst>
              <a:ext uri="{FF2B5EF4-FFF2-40B4-BE49-F238E27FC236}">
                <a16:creationId xmlns:a16="http://schemas.microsoft.com/office/drawing/2014/main" id="{7377A954-7A22-45BF-B55A-2F00AB04F5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404813"/>
            <a:ext cx="4103687"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59778" name="Τίτλος 1">
            <a:extLst>
              <a:ext uri="{FF2B5EF4-FFF2-40B4-BE49-F238E27FC236}">
                <a16:creationId xmlns:a16="http://schemas.microsoft.com/office/drawing/2014/main" id="{F264CEFE-2C61-45B4-99EB-FBE4FB6840CF}"/>
              </a:ext>
            </a:extLst>
          </p:cNvPr>
          <p:cNvSpPr>
            <a:spLocks noGrp="1"/>
          </p:cNvSpPr>
          <p:nvPr>
            <p:ph type="title"/>
          </p:nvPr>
        </p:nvSpPr>
        <p:spPr>
          <a:xfrm>
            <a:off x="2582864" y="260350"/>
            <a:ext cx="7026275" cy="1143000"/>
          </a:xfrm>
        </p:spPr>
        <p:txBody>
          <a:bodyPr/>
          <a:lstStyle/>
          <a:p>
            <a:pPr eaLnBrk="1" hangingPunct="1"/>
            <a:r>
              <a:rPr lang="el-GR" altLang="el-GR" dirty="0">
                <a:solidFill>
                  <a:srgbClr val="FFFF00"/>
                </a:solidFill>
              </a:rPr>
              <a:t>Σάμος, ο καδής</a:t>
            </a:r>
          </a:p>
        </p:txBody>
      </p:sp>
      <p:pic>
        <p:nvPicPr>
          <p:cNvPr id="459779" name="Εικόνα 2">
            <a:extLst>
              <a:ext uri="{FF2B5EF4-FFF2-40B4-BE49-F238E27FC236}">
                <a16:creationId xmlns:a16="http://schemas.microsoft.com/office/drawing/2014/main" id="{17A9CCBA-97A7-4F89-AFFB-EAD5D7966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84314"/>
            <a:ext cx="78486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0322" name="Τίτλος 1">
            <a:extLst>
              <a:ext uri="{FF2B5EF4-FFF2-40B4-BE49-F238E27FC236}">
                <a16:creationId xmlns:a16="http://schemas.microsoft.com/office/drawing/2014/main" id="{E5B159F5-1D51-4371-B87B-CAA4CE134E01}"/>
              </a:ext>
            </a:extLst>
          </p:cNvPr>
          <p:cNvSpPr>
            <a:spLocks noGrp="1"/>
          </p:cNvSpPr>
          <p:nvPr>
            <p:ph type="title"/>
          </p:nvPr>
        </p:nvSpPr>
        <p:spPr>
          <a:xfrm>
            <a:off x="2133600" y="188913"/>
            <a:ext cx="7024688" cy="1143000"/>
          </a:xfrm>
        </p:spPr>
        <p:txBody>
          <a:bodyPr/>
          <a:lstStyle/>
          <a:p>
            <a:pPr eaLnBrk="1" hangingPunct="1"/>
            <a:r>
              <a:rPr lang="el-GR" altLang="el-GR" dirty="0" err="1">
                <a:solidFill>
                  <a:srgbClr val="FFFF00"/>
                </a:solidFill>
              </a:rPr>
              <a:t>Φιλώτι</a:t>
            </a:r>
            <a:r>
              <a:rPr lang="el-GR" altLang="el-GR" dirty="0">
                <a:solidFill>
                  <a:srgbClr val="FFFF00"/>
                </a:solidFill>
              </a:rPr>
              <a:t> Νάξου, κουδουνάτοι</a:t>
            </a:r>
          </a:p>
        </p:txBody>
      </p:sp>
      <p:pic>
        <p:nvPicPr>
          <p:cNvPr id="440323" name="Εικόνα 2">
            <a:extLst>
              <a:ext uri="{FF2B5EF4-FFF2-40B4-BE49-F238E27FC236}">
                <a16:creationId xmlns:a16="http://schemas.microsoft.com/office/drawing/2014/main" id="{BEEB183E-2B0C-4A96-A125-4B7AF5F0B8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1484313"/>
            <a:ext cx="73453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60802" name="Picture 2" descr="C:\Users\user\Desktop\2011 (66).JPG">
            <a:extLst>
              <a:ext uri="{FF2B5EF4-FFF2-40B4-BE49-F238E27FC236}">
                <a16:creationId xmlns:a16="http://schemas.microsoft.com/office/drawing/2014/main" id="{F8E56916-437C-4A27-8C36-8BCB303DC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439" y="0"/>
            <a:ext cx="494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Ορθογώνιο 1">
            <a:extLst>
              <a:ext uri="{FF2B5EF4-FFF2-40B4-BE49-F238E27FC236}">
                <a16:creationId xmlns:a16="http://schemas.microsoft.com/office/drawing/2014/main" id="{322A0A48-A452-4025-95CD-EEE3403BD2EC}"/>
              </a:ext>
            </a:extLst>
          </p:cNvPr>
          <p:cNvSpPr>
            <a:spLocks noChangeArrowheads="1"/>
          </p:cNvSpPr>
          <p:nvPr/>
        </p:nvSpPr>
        <p:spPr bwMode="auto">
          <a:xfrm>
            <a:off x="1524001" y="6165850"/>
            <a:ext cx="257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kumimoji="1" lang="el-GR" altLang="el-GR" sz="2400">
                <a:solidFill>
                  <a:srgbClr val="FFFFFF"/>
                </a:solidFill>
                <a:latin typeface="Times New Roman" panose="02020603050405020304" pitchFamily="18" charset="0"/>
              </a:rPr>
              <a:t>«</a:t>
            </a:r>
            <a:r>
              <a:rPr kumimoji="1" lang="el-GR" altLang="el-GR">
                <a:solidFill>
                  <a:srgbClr val="FFFF00"/>
                </a:solidFill>
                <a:latin typeface="Times New Roman" panose="02020603050405020304" pitchFamily="18" charset="0"/>
              </a:rPr>
              <a:t>Ο πρόσωπος</a:t>
            </a:r>
            <a:r>
              <a:rPr kumimoji="1" lang="el-GR" altLang="el-GR" sz="2400">
                <a:solidFill>
                  <a:srgbClr val="FFFFFF"/>
                </a:solidFill>
                <a:latin typeface="Times New Roman" panose="02020603050405020304"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2850" name="Τίτλος 1">
            <a:extLst>
              <a:ext uri="{FF2B5EF4-FFF2-40B4-BE49-F238E27FC236}">
                <a16:creationId xmlns:a16="http://schemas.microsoft.com/office/drawing/2014/main" id="{D6167EEB-B505-42EF-82F4-E42E3D4D7AF6}"/>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62851" name="Picture 2" descr="C:\Users\user\Desktop\Λ. Θέατρο\theatro_24.tif">
            <a:extLst>
              <a:ext uri="{FF2B5EF4-FFF2-40B4-BE49-F238E27FC236}">
                <a16:creationId xmlns:a16="http://schemas.microsoft.com/office/drawing/2014/main" id="{EEA34192-E36E-4BA4-9B16-7B0F8E9A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9" y="1341438"/>
            <a:ext cx="82200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3874" name="Τίτλος 1">
            <a:extLst>
              <a:ext uri="{FF2B5EF4-FFF2-40B4-BE49-F238E27FC236}">
                <a16:creationId xmlns:a16="http://schemas.microsoft.com/office/drawing/2014/main" id="{AAE1CBBB-80E6-4905-8283-91542114A534}"/>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63875" name="Picture 2" descr="C:\Users\user\Desktop\Λ. Θέατρο\theatro_10.tif">
            <a:extLst>
              <a:ext uri="{FF2B5EF4-FFF2-40B4-BE49-F238E27FC236}">
                <a16:creationId xmlns:a16="http://schemas.microsoft.com/office/drawing/2014/main" id="{85DAF56C-B22A-40B4-9627-7904B934D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1309689"/>
            <a:ext cx="361473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4898" name="Τίτλος 1">
            <a:extLst>
              <a:ext uri="{FF2B5EF4-FFF2-40B4-BE49-F238E27FC236}">
                <a16:creationId xmlns:a16="http://schemas.microsoft.com/office/drawing/2014/main" id="{2B0ACC8F-E0C5-4066-9B76-740C8C94C67D}"/>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64899" name="Picture 2" descr="C:\Users\user\Desktop\Λ. Θέατρο\theatro_12.tif">
            <a:extLst>
              <a:ext uri="{FF2B5EF4-FFF2-40B4-BE49-F238E27FC236}">
                <a16:creationId xmlns:a16="http://schemas.microsoft.com/office/drawing/2014/main" id="{9967AEE2-4529-44D7-B93C-91A3EFAC7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484314"/>
            <a:ext cx="8232775"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5922" name="Τίτλος 1">
            <a:extLst>
              <a:ext uri="{FF2B5EF4-FFF2-40B4-BE49-F238E27FC236}">
                <a16:creationId xmlns:a16="http://schemas.microsoft.com/office/drawing/2014/main" id="{E2536585-33EC-4CC4-9174-9D1CEA0BFF46}"/>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65923" name="Picture 2" descr="C:\Users\user\Desktop\Λ. Θέατρο\theatro_23.tif">
            <a:extLst>
              <a:ext uri="{FF2B5EF4-FFF2-40B4-BE49-F238E27FC236}">
                <a16:creationId xmlns:a16="http://schemas.microsoft.com/office/drawing/2014/main" id="{9D476325-6139-4D3D-A8CF-CDCF4A143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341439"/>
            <a:ext cx="8135937"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6946" name="Τίτλος 1">
            <a:extLst>
              <a:ext uri="{FF2B5EF4-FFF2-40B4-BE49-F238E27FC236}">
                <a16:creationId xmlns:a16="http://schemas.microsoft.com/office/drawing/2014/main" id="{704921FB-7DF3-46BC-9FD6-E506A0F10D41}"/>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66947" name="Picture 2" descr="C:\Users\user\Desktop\Λ. Θέατρο\theatro_25.tif">
            <a:extLst>
              <a:ext uri="{FF2B5EF4-FFF2-40B4-BE49-F238E27FC236}">
                <a16:creationId xmlns:a16="http://schemas.microsoft.com/office/drawing/2014/main" id="{7C8F8B9A-7549-42BB-9A9D-69B38FA2D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484313"/>
            <a:ext cx="809307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7970" name="Τίτλος 1">
            <a:extLst>
              <a:ext uri="{FF2B5EF4-FFF2-40B4-BE49-F238E27FC236}">
                <a16:creationId xmlns:a16="http://schemas.microsoft.com/office/drawing/2014/main" id="{433AA135-CE4A-430B-915C-901A83EE096D}"/>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Φανάρι Καρδίτσας</a:t>
            </a:r>
          </a:p>
        </p:txBody>
      </p:sp>
      <p:pic>
        <p:nvPicPr>
          <p:cNvPr id="467971" name="Picture 2" descr="C:\Users\user\Desktop\Λ. Θέατρο\theatro_15.tif">
            <a:extLst>
              <a:ext uri="{FF2B5EF4-FFF2-40B4-BE49-F238E27FC236}">
                <a16:creationId xmlns:a16="http://schemas.microsoft.com/office/drawing/2014/main" id="{8E398E72-CBDA-4C58-A7D9-A249AF0B5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268414"/>
            <a:ext cx="775335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68994" name="Τίτλος 1">
            <a:extLst>
              <a:ext uri="{FF2B5EF4-FFF2-40B4-BE49-F238E27FC236}">
                <a16:creationId xmlns:a16="http://schemas.microsoft.com/office/drawing/2014/main" id="{4E5D184A-054B-4ABE-8E9F-58AE30256432}"/>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Φανάρι Καρδίτσας</a:t>
            </a:r>
          </a:p>
        </p:txBody>
      </p:sp>
      <p:pic>
        <p:nvPicPr>
          <p:cNvPr id="468995" name="Picture 2" descr="C:\Users\user\Desktop\Λ. Θέατρο\theatro_17.tif">
            <a:extLst>
              <a:ext uri="{FF2B5EF4-FFF2-40B4-BE49-F238E27FC236}">
                <a16:creationId xmlns:a16="http://schemas.microsoft.com/office/drawing/2014/main" id="{ADA928E3-DFC3-4338-98D9-2EB09A19B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1341439"/>
            <a:ext cx="374015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70018" name="Τίτλος 1">
            <a:extLst>
              <a:ext uri="{FF2B5EF4-FFF2-40B4-BE49-F238E27FC236}">
                <a16:creationId xmlns:a16="http://schemas.microsoft.com/office/drawing/2014/main" id="{6D31EAA5-A1E8-4A09-A1EA-7AFC76DD3509}"/>
              </a:ext>
            </a:extLst>
          </p:cNvPr>
          <p:cNvSpPr>
            <a:spLocks noGrp="1"/>
          </p:cNvSpPr>
          <p:nvPr>
            <p:ph type="title"/>
          </p:nvPr>
        </p:nvSpPr>
        <p:spPr/>
        <p:txBody>
          <a:bodyPr/>
          <a:lstStyle/>
          <a:p>
            <a:pPr eaLnBrk="1" hangingPunct="1"/>
            <a:r>
              <a:rPr lang="el-GR" altLang="el-GR" dirty="0" err="1">
                <a:solidFill>
                  <a:srgbClr val="FFFF00"/>
                </a:solidFill>
              </a:rPr>
              <a:t>Πανάρατος</a:t>
            </a:r>
            <a:r>
              <a:rPr lang="el-GR" altLang="el-GR" dirty="0">
                <a:solidFill>
                  <a:srgbClr val="FFFF00"/>
                </a:solidFill>
              </a:rPr>
              <a:t>, Καρπενήσι</a:t>
            </a:r>
          </a:p>
        </p:txBody>
      </p:sp>
      <p:pic>
        <p:nvPicPr>
          <p:cNvPr id="470019" name="Picture 2" descr="C:\Users\user\Desktop\εικ. 5. Ο Χάρος ο Αράπης και οι Δαίμονες.tif">
            <a:extLst>
              <a:ext uri="{FF2B5EF4-FFF2-40B4-BE49-F238E27FC236}">
                <a16:creationId xmlns:a16="http://schemas.microsoft.com/office/drawing/2014/main" id="{454E09DA-EB5B-4554-8BDD-EB926057C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814" y="1385888"/>
            <a:ext cx="781208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71042" name="Τίτλος 1">
            <a:extLst>
              <a:ext uri="{FF2B5EF4-FFF2-40B4-BE49-F238E27FC236}">
                <a16:creationId xmlns:a16="http://schemas.microsoft.com/office/drawing/2014/main" id="{7702AE3B-F289-406E-86E7-3DCB285968E7}"/>
              </a:ext>
            </a:extLst>
          </p:cNvPr>
          <p:cNvSpPr>
            <a:spLocks noGrp="1"/>
          </p:cNvSpPr>
          <p:nvPr>
            <p:ph type="title"/>
          </p:nvPr>
        </p:nvSpPr>
        <p:spPr/>
        <p:txBody>
          <a:bodyPr/>
          <a:lstStyle/>
          <a:p>
            <a:pPr eaLnBrk="1" hangingPunct="1"/>
            <a:endParaRPr lang="el-GR" altLang="el-GR" dirty="0"/>
          </a:p>
        </p:txBody>
      </p:sp>
      <p:pic>
        <p:nvPicPr>
          <p:cNvPr id="471043" name="Picture 2" descr="C:\Users\user\Desktop\Λ. Θέατρο\theatro_09.tif">
            <a:extLst>
              <a:ext uri="{FF2B5EF4-FFF2-40B4-BE49-F238E27FC236}">
                <a16:creationId xmlns:a16="http://schemas.microsoft.com/office/drawing/2014/main" id="{9AF49D7A-0210-44CF-BF78-B416440D4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014" y="144464"/>
            <a:ext cx="5464175"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Ορθογώνιο 1">
            <a:extLst>
              <a:ext uri="{FF2B5EF4-FFF2-40B4-BE49-F238E27FC236}">
                <a16:creationId xmlns:a16="http://schemas.microsoft.com/office/drawing/2014/main" id="{9B30F9B5-2F18-4C43-ACD3-2E74CB7DE626}"/>
              </a:ext>
            </a:extLst>
          </p:cNvPr>
          <p:cNvSpPr>
            <a:spLocks noChangeArrowheads="1"/>
          </p:cNvSpPr>
          <p:nvPr/>
        </p:nvSpPr>
        <p:spPr bwMode="auto">
          <a:xfrm>
            <a:off x="4545014" y="3198814"/>
            <a:ext cx="310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kumimoji="1" lang="el-GR" altLang="el-GR" sz="2400">
                <a:solidFill>
                  <a:prstClr val="white"/>
                </a:solidFill>
                <a:latin typeface="Times New Roman" panose="02020603050405020304" pitchFamily="18" charset="0"/>
              </a:rPr>
              <a:t>Πανάρατος, Καρπενήσι</a:t>
            </a:r>
          </a:p>
        </p:txBody>
      </p:sp>
      <p:pic>
        <p:nvPicPr>
          <p:cNvPr id="471045" name="Picture 4">
            <a:extLst>
              <a:ext uri="{FF2B5EF4-FFF2-40B4-BE49-F238E27FC236}">
                <a16:creationId xmlns:a16="http://schemas.microsoft.com/office/drawing/2014/main" id="{2FF6932D-C7A1-4F60-94F3-65D57D1EC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4557714"/>
            <a:ext cx="3384550"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1346" name="Τίτλος 1">
            <a:extLst>
              <a:ext uri="{FF2B5EF4-FFF2-40B4-BE49-F238E27FC236}">
                <a16:creationId xmlns:a16="http://schemas.microsoft.com/office/drawing/2014/main" id="{C82A4916-CC26-4F3B-A1C0-5BCAD9705A67}"/>
              </a:ext>
            </a:extLst>
          </p:cNvPr>
          <p:cNvSpPr>
            <a:spLocks noGrp="1"/>
          </p:cNvSpPr>
          <p:nvPr>
            <p:ph type="title"/>
          </p:nvPr>
        </p:nvSpPr>
        <p:spPr>
          <a:xfrm>
            <a:off x="1919289" y="188913"/>
            <a:ext cx="7024687" cy="1143000"/>
          </a:xfrm>
        </p:spPr>
        <p:txBody>
          <a:bodyPr/>
          <a:lstStyle/>
          <a:p>
            <a:pPr eaLnBrk="1" hangingPunct="1"/>
            <a:r>
              <a:rPr lang="el-GR" altLang="el-GR" dirty="0">
                <a:solidFill>
                  <a:srgbClr val="FFFF00"/>
                </a:solidFill>
              </a:rPr>
              <a:t>Νάξος, κουδουνάτοι</a:t>
            </a:r>
          </a:p>
        </p:txBody>
      </p:sp>
      <p:pic>
        <p:nvPicPr>
          <p:cNvPr id="441347" name="Εικόνα 2">
            <a:extLst>
              <a:ext uri="{FF2B5EF4-FFF2-40B4-BE49-F238E27FC236}">
                <a16:creationId xmlns:a16="http://schemas.microsoft.com/office/drawing/2014/main" id="{6E04FCC4-BFFF-46BD-9B29-1C0275A34A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412875"/>
            <a:ext cx="76327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72066" name="Τίτλος 1">
            <a:extLst>
              <a:ext uri="{FF2B5EF4-FFF2-40B4-BE49-F238E27FC236}">
                <a16:creationId xmlns:a16="http://schemas.microsoft.com/office/drawing/2014/main" id="{86323F20-3A15-4BA5-A5F5-DFA970A5D6E5}"/>
              </a:ext>
            </a:extLst>
          </p:cNvPr>
          <p:cNvSpPr>
            <a:spLocks noGrp="1"/>
          </p:cNvSpPr>
          <p:nvPr>
            <p:ph type="title"/>
          </p:nvPr>
        </p:nvSpPr>
        <p:spPr>
          <a:xfrm>
            <a:off x="2382839" y="850900"/>
            <a:ext cx="2776537" cy="1143000"/>
          </a:xfrm>
        </p:spPr>
        <p:txBody>
          <a:bodyPr/>
          <a:lstStyle/>
          <a:p>
            <a:pPr eaLnBrk="1" hangingPunct="1"/>
            <a:r>
              <a:rPr lang="el-GR" altLang="el-GR" dirty="0">
                <a:solidFill>
                  <a:srgbClr val="FFFF00"/>
                </a:solidFill>
              </a:rPr>
              <a:t>Αράπηδες </a:t>
            </a:r>
          </a:p>
        </p:txBody>
      </p:sp>
      <p:pic>
        <p:nvPicPr>
          <p:cNvPr id="472067" name="Εικόνα 2">
            <a:extLst>
              <a:ext uri="{FF2B5EF4-FFF2-40B4-BE49-F238E27FC236}">
                <a16:creationId xmlns:a16="http://schemas.microsoft.com/office/drawing/2014/main" id="{7C14AEA5-3A0D-4229-9AD1-E36DDBB5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404814"/>
            <a:ext cx="506730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73090" name="Τίτλος 1">
            <a:extLst>
              <a:ext uri="{FF2B5EF4-FFF2-40B4-BE49-F238E27FC236}">
                <a16:creationId xmlns:a16="http://schemas.microsoft.com/office/drawing/2014/main" id="{4A55925F-071A-4478-970D-750F6956A1B0}"/>
              </a:ext>
            </a:extLst>
          </p:cNvPr>
          <p:cNvSpPr>
            <a:spLocks noGrp="1"/>
          </p:cNvSpPr>
          <p:nvPr>
            <p:ph type="title"/>
          </p:nvPr>
        </p:nvSpPr>
        <p:spPr/>
        <p:txBody>
          <a:bodyPr/>
          <a:lstStyle/>
          <a:p>
            <a:pPr eaLnBrk="1" hangingPunct="1"/>
            <a:r>
              <a:rPr lang="el-GR" altLang="el-GR" dirty="0">
                <a:solidFill>
                  <a:srgbClr val="FFFF00"/>
                </a:solidFill>
              </a:rPr>
              <a:t>Άρτα, </a:t>
            </a:r>
            <a:r>
              <a:rPr lang="el-GR" altLang="el-GR" dirty="0" err="1">
                <a:solidFill>
                  <a:srgbClr val="FFFF00"/>
                </a:solidFill>
              </a:rPr>
              <a:t>Πανάρατος</a:t>
            </a:r>
            <a:endParaRPr lang="el-GR" altLang="el-GR" dirty="0">
              <a:solidFill>
                <a:srgbClr val="FFFF00"/>
              </a:solidFill>
            </a:endParaRPr>
          </a:p>
        </p:txBody>
      </p:sp>
      <p:pic>
        <p:nvPicPr>
          <p:cNvPr id="473091" name="Εικόνα 2">
            <a:extLst>
              <a:ext uri="{FF2B5EF4-FFF2-40B4-BE49-F238E27FC236}">
                <a16:creationId xmlns:a16="http://schemas.microsoft.com/office/drawing/2014/main" id="{C8A93268-4965-4A85-B6B9-6EBACFC8A7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4939" y="1731963"/>
            <a:ext cx="684212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74114" name="Picture 4" descr="Q">
            <a:extLst>
              <a:ext uri="{FF2B5EF4-FFF2-40B4-BE49-F238E27FC236}">
                <a16:creationId xmlns:a16="http://schemas.microsoft.com/office/drawing/2014/main" id="{A2E162A6-70FB-43E9-B545-5FE0604E4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88913"/>
            <a:ext cx="7993062"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Ορθογώνιο 1">
            <a:extLst>
              <a:ext uri="{FF2B5EF4-FFF2-40B4-BE49-F238E27FC236}">
                <a16:creationId xmlns:a16="http://schemas.microsoft.com/office/drawing/2014/main" id="{1DC5D526-A891-479B-8F98-06880B8EBF91}"/>
              </a:ext>
            </a:extLst>
          </p:cNvPr>
          <p:cNvSpPr>
            <a:spLocks noChangeArrowheads="1"/>
          </p:cNvSpPr>
          <p:nvPr/>
        </p:nvSpPr>
        <p:spPr bwMode="auto">
          <a:xfrm>
            <a:off x="3648076" y="6354763"/>
            <a:ext cx="561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l-GR" altLang="el-GR" sz="1800">
                <a:solidFill>
                  <a:srgbClr val="000000"/>
                </a:solidFill>
                <a:cs typeface="Arial" panose="020B0604020202020204" pitchFamily="34" charset="0"/>
              </a:rPr>
              <a:t>Ο Ζαφείρης, Ανοιξιάτικο δρώμενο στο Ζαγόρι</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76162" name="Picture 6" descr="11">
            <a:extLst>
              <a:ext uri="{FF2B5EF4-FFF2-40B4-BE49-F238E27FC236}">
                <a16:creationId xmlns:a16="http://schemas.microsoft.com/office/drawing/2014/main" id="{669CC6B7-B6A5-44AE-94C6-007B459B2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384175"/>
            <a:ext cx="842486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Ορθογώνιο 1">
            <a:extLst>
              <a:ext uri="{FF2B5EF4-FFF2-40B4-BE49-F238E27FC236}">
                <a16:creationId xmlns:a16="http://schemas.microsoft.com/office/drawing/2014/main" id="{996B2C2A-D813-45B4-9899-0394DAC7FFAD}"/>
              </a:ext>
            </a:extLst>
          </p:cNvPr>
          <p:cNvSpPr>
            <a:spLocks noChangeArrowheads="1"/>
          </p:cNvSpPr>
          <p:nvPr/>
        </p:nvSpPr>
        <p:spPr bwMode="auto">
          <a:xfrm>
            <a:off x="3648076" y="6488114"/>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l-GR" altLang="el-GR" sz="1800">
                <a:solidFill>
                  <a:srgbClr val="000000"/>
                </a:solidFill>
                <a:cs typeface="Arial" panose="020B0604020202020204" pitchFamily="34" charset="0"/>
              </a:rPr>
              <a:t>Ο Ζαφείρης, Ανοιξιάτικο δρώμενο στο Ζαγόρι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77186" name="Picture 5" descr="14">
            <a:extLst>
              <a:ext uri="{FF2B5EF4-FFF2-40B4-BE49-F238E27FC236}">
                <a16:creationId xmlns:a16="http://schemas.microsoft.com/office/drawing/2014/main" id="{AA6D0119-8A34-44F1-8C44-E95308E8F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576263"/>
            <a:ext cx="7777162"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Ορθογώνιο 1">
            <a:extLst>
              <a:ext uri="{FF2B5EF4-FFF2-40B4-BE49-F238E27FC236}">
                <a16:creationId xmlns:a16="http://schemas.microsoft.com/office/drawing/2014/main" id="{2B9FFCA7-FAA8-4EF4-8399-9C3CED7D9E46}"/>
              </a:ext>
            </a:extLst>
          </p:cNvPr>
          <p:cNvSpPr>
            <a:spLocks noChangeArrowheads="1"/>
          </p:cNvSpPr>
          <p:nvPr/>
        </p:nvSpPr>
        <p:spPr bwMode="auto">
          <a:xfrm>
            <a:off x="3851275" y="6359525"/>
            <a:ext cx="537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l-GR" altLang="el-GR" sz="1800">
                <a:solidFill>
                  <a:srgbClr val="000000"/>
                </a:solidFill>
                <a:cs typeface="Arial" panose="020B0604020202020204" pitchFamily="34" charset="0"/>
              </a:rPr>
              <a:t>Ο Ζαφείρης, Ανοιξιάτικο δρώμενο στο Ζαγόρι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78210" name="Picture 5" descr="15">
            <a:extLst>
              <a:ext uri="{FF2B5EF4-FFF2-40B4-BE49-F238E27FC236}">
                <a16:creationId xmlns:a16="http://schemas.microsoft.com/office/drawing/2014/main" id="{9F70BD54-37C1-4D8A-8C7A-1A700CEFE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79388"/>
            <a:ext cx="84963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Ορθογώνιο 1">
            <a:extLst>
              <a:ext uri="{FF2B5EF4-FFF2-40B4-BE49-F238E27FC236}">
                <a16:creationId xmlns:a16="http://schemas.microsoft.com/office/drawing/2014/main" id="{B816E448-C9AF-4DA7-9195-035AC4CA346B}"/>
              </a:ext>
            </a:extLst>
          </p:cNvPr>
          <p:cNvSpPr>
            <a:spLocks noChangeArrowheads="1"/>
          </p:cNvSpPr>
          <p:nvPr/>
        </p:nvSpPr>
        <p:spPr bwMode="auto">
          <a:xfrm>
            <a:off x="4008438" y="6324600"/>
            <a:ext cx="5219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l-GR" altLang="el-GR" sz="1800">
                <a:solidFill>
                  <a:srgbClr val="000000"/>
                </a:solidFill>
                <a:cs typeface="Arial" panose="020B0604020202020204" pitchFamily="34" charset="0"/>
              </a:rPr>
              <a:t>Ο Ζαφείρης, Ανοιξιάτικο δρώμενο στο Ζαγόρι</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79234" name="Picture 2" descr="C:\Users\user\Desktop\mai-7.jpg">
            <a:extLst>
              <a:ext uri="{FF2B5EF4-FFF2-40B4-BE49-F238E27FC236}">
                <a16:creationId xmlns:a16="http://schemas.microsoft.com/office/drawing/2014/main" id="{A32C81DE-5BAE-4545-AFC8-00E226957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88913"/>
            <a:ext cx="5905500"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Ορθογώνιο 1">
            <a:extLst>
              <a:ext uri="{FF2B5EF4-FFF2-40B4-BE49-F238E27FC236}">
                <a16:creationId xmlns:a16="http://schemas.microsoft.com/office/drawing/2014/main" id="{8165689A-4ADC-40D9-AAEC-39716B699668}"/>
              </a:ext>
            </a:extLst>
          </p:cNvPr>
          <p:cNvSpPr>
            <a:spLocks noChangeArrowheads="1"/>
          </p:cNvSpPr>
          <p:nvPr/>
        </p:nvSpPr>
        <p:spPr bwMode="auto">
          <a:xfrm>
            <a:off x="6096000" y="580548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a:solidFill>
                  <a:srgbClr val="FFFFFF"/>
                </a:solidFill>
                <a:latin typeface="Arial" panose="020B0604020202020204" pitchFamily="34" charset="0"/>
                <a:cs typeface="Arial" panose="020B0604020202020204" pitchFamily="34" charset="0"/>
              </a:rPr>
              <a:t>Θεόφιλος Χατζημιχαήλ, χορός ζεϊμπέκηδων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0258" name="Picture 4" descr="lazaros_2j">
            <a:extLst>
              <a:ext uri="{FF2B5EF4-FFF2-40B4-BE49-F238E27FC236}">
                <a16:creationId xmlns:a16="http://schemas.microsoft.com/office/drawing/2014/main" id="{AAC3A8AB-0C4C-4248-AE08-B8B196600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5888"/>
            <a:ext cx="467995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5">
            <a:extLst>
              <a:ext uri="{FF2B5EF4-FFF2-40B4-BE49-F238E27FC236}">
                <a16:creationId xmlns:a16="http://schemas.microsoft.com/office/drawing/2014/main" id="{D895C4FC-2427-4800-A3A9-FE782F736794}"/>
              </a:ext>
            </a:extLst>
          </p:cNvPr>
          <p:cNvSpPr txBox="1">
            <a:spLocks noChangeArrowheads="1"/>
          </p:cNvSpPr>
          <p:nvPr/>
        </p:nvSpPr>
        <p:spPr bwMode="auto">
          <a:xfrm>
            <a:off x="6600825" y="1952626"/>
            <a:ext cx="39243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endParaRPr lang="el-GR" altLang="el-GR" sz="2400" b="1" i="1" dirty="0">
              <a:solidFill>
                <a:srgbClr val="FFFF00"/>
              </a:solidFill>
              <a:latin typeface="Arial" panose="020B0604020202020204" pitchFamily="34" charset="0"/>
              <a:cs typeface="Arial" panose="020B0604020202020204" pitchFamily="34" charset="0"/>
            </a:endParaRPr>
          </a:p>
          <a:p>
            <a:pPr eaLnBrk="1" hangingPunct="1">
              <a:lnSpc>
                <a:spcPct val="100000"/>
              </a:lnSpc>
              <a:spcBef>
                <a:spcPct val="0"/>
              </a:spcBef>
              <a:buNone/>
              <a:defRPr/>
            </a:pPr>
            <a:r>
              <a:rPr lang="el-GR" altLang="el-GR" sz="2400" b="1" i="1" dirty="0">
                <a:solidFill>
                  <a:srgbClr val="FFFF00"/>
                </a:solidFill>
                <a:latin typeface="Arial" panose="020B0604020202020204" pitchFamily="34" charset="0"/>
                <a:cs typeface="Arial" panose="020B0604020202020204" pitchFamily="34" charset="0"/>
              </a:rPr>
              <a:t>Νοικοκυρά δίνει αυγά στα παιδιά που ψάλλουν τα κάλαντα του Λαζάρου. </a:t>
            </a:r>
            <a:r>
              <a:rPr lang="el-GR" altLang="el-GR" sz="2400" b="1" dirty="0" err="1">
                <a:solidFill>
                  <a:srgbClr val="FFFF00"/>
                </a:solidFill>
                <a:latin typeface="Arial" panose="020B0604020202020204" pitchFamily="34" charset="0"/>
                <a:cs typeface="Arial" panose="020B0604020202020204" pitchFamily="34" charset="0"/>
              </a:rPr>
              <a:t>Καπαρέλλι</a:t>
            </a:r>
            <a:r>
              <a:rPr lang="el-GR" altLang="el-GR" sz="2400" b="1" dirty="0">
                <a:solidFill>
                  <a:srgbClr val="FFFF00"/>
                </a:solidFill>
                <a:latin typeface="Arial" panose="020B0604020202020204" pitchFamily="34" charset="0"/>
                <a:cs typeface="Arial" panose="020B0604020202020204" pitchFamily="34" charset="0"/>
              </a:rPr>
              <a:t> Θηβών, 1970.</a:t>
            </a:r>
            <a:r>
              <a:rPr lang="en-US" altLang="el-GR" sz="2400" b="1" i="1" dirty="0">
                <a:solidFill>
                  <a:srgbClr val="FFFF00"/>
                </a:solidFill>
                <a:latin typeface="Arial" panose="020B0604020202020204" pitchFamily="34" charset="0"/>
                <a:cs typeface="Arial" panose="020B0604020202020204" pitchFamily="34" charset="0"/>
              </a:rPr>
              <a:t> </a:t>
            </a:r>
            <a:r>
              <a:rPr lang="el-GR" altLang="el-GR" sz="2400" b="1" dirty="0" err="1">
                <a:solidFill>
                  <a:srgbClr val="FFFF00"/>
                </a:solidFill>
                <a:latin typeface="Arial" panose="020B0604020202020204" pitchFamily="34" charset="0"/>
                <a:cs typeface="Arial" panose="020B0604020202020204" pitchFamily="34" charset="0"/>
              </a:rPr>
              <a:t>Φωτ</a:t>
            </a:r>
            <a:r>
              <a:rPr lang="el-GR" altLang="el-GR" sz="2400" b="1" dirty="0">
                <a:solidFill>
                  <a:srgbClr val="FFFF00"/>
                </a:solidFill>
                <a:latin typeface="Arial" panose="020B0604020202020204" pitchFamily="34" charset="0"/>
                <a:cs typeface="Arial" panose="020B0604020202020204" pitchFamily="34" charset="0"/>
              </a:rPr>
              <a:t>: Γεωργ. Ν. </a:t>
            </a:r>
            <a:r>
              <a:rPr lang="el-GR" altLang="el-GR" sz="2400" b="1" dirty="0" err="1">
                <a:solidFill>
                  <a:srgbClr val="FFFF00"/>
                </a:solidFill>
                <a:latin typeface="Arial" panose="020B0604020202020204" pitchFamily="34" charset="0"/>
                <a:cs typeface="Arial" panose="020B0604020202020204" pitchFamily="34" charset="0"/>
              </a:rPr>
              <a:t>Αικατερινίδης</a:t>
            </a:r>
            <a:r>
              <a:rPr lang="el-GR" altLang="el-GR" sz="2400" b="1" dirty="0">
                <a:solidFill>
                  <a:srgbClr val="FFFF00"/>
                </a:solidFill>
                <a:latin typeface="Arial" panose="020B0604020202020204" pitchFamily="34" charset="0"/>
                <a:cs typeface="Arial" panose="020B0604020202020204" pitchFamily="34" charset="0"/>
              </a:rPr>
              <a:t>.</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1282" name="Εικόνα 1">
            <a:extLst>
              <a:ext uri="{FF2B5EF4-FFF2-40B4-BE49-F238E27FC236}">
                <a16:creationId xmlns:a16="http://schemas.microsoft.com/office/drawing/2014/main" id="{A44A1797-B28E-4821-AD6E-191C0E6E29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226" y="765175"/>
            <a:ext cx="504031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Ορθογώνιο 3">
            <a:extLst>
              <a:ext uri="{FF2B5EF4-FFF2-40B4-BE49-F238E27FC236}">
                <a16:creationId xmlns:a16="http://schemas.microsoft.com/office/drawing/2014/main" id="{483CFF78-9720-48F3-A3B2-A48031E72DB2}"/>
              </a:ext>
            </a:extLst>
          </p:cNvPr>
          <p:cNvSpPr>
            <a:spLocks noChangeArrowheads="1"/>
          </p:cNvSpPr>
          <p:nvPr/>
        </p:nvSpPr>
        <p:spPr bwMode="auto">
          <a:xfrm>
            <a:off x="6075363" y="476251"/>
            <a:ext cx="457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sz="2400" dirty="0">
                <a:solidFill>
                  <a:srgbClr val="FFFF00"/>
                </a:solidFill>
              </a:rPr>
              <a:t>Την παραμονή του Λαζάρου,  κορίτσια, που ονομάζονται </a:t>
            </a:r>
            <a:r>
              <a:rPr lang="el-GR" altLang="el-GR" sz="2400" dirty="0" err="1">
                <a:solidFill>
                  <a:srgbClr val="FFFF00"/>
                </a:solidFill>
              </a:rPr>
              <a:t>Λαζαρίνες</a:t>
            </a:r>
            <a:r>
              <a:rPr lang="el-GR" altLang="el-GR" sz="2400" dirty="0">
                <a:solidFill>
                  <a:srgbClr val="FFFF00"/>
                </a:solidFill>
              </a:rPr>
              <a:t>, μαζεύουν λουλούδια με τα οποία στολίζουν τα καλάθια τους. Ανήμερα της γιορτής, φορώντας τοπικές ενδυμασίες και κρατώντας τα στολισμένα με άνθη καλαθάκια τους, γυρίζουν τα σπίτια και ψάλουν τα κάλαντα του Λαζάρου. Η ανταμοιβή τους είναι φρέσκα αυγά στο καλάθι τους.</a:t>
            </a:r>
          </a:p>
          <a:p>
            <a:pPr>
              <a:spcBef>
                <a:spcPct val="0"/>
              </a:spcBef>
              <a:buClrTx/>
              <a:buSzTx/>
              <a:buNone/>
              <a:defRPr/>
            </a:pPr>
            <a:endParaRPr lang="el-GR" altLang="el-GR" sz="2400" dirty="0">
              <a:solidFill>
                <a:srgbClr val="FFFF00"/>
              </a:solidFill>
            </a:endParaRPr>
          </a:p>
          <a:p>
            <a:pPr>
              <a:spcBef>
                <a:spcPct val="0"/>
              </a:spcBef>
              <a:buClrTx/>
              <a:buSzTx/>
              <a:buNone/>
              <a:defRPr/>
            </a:pPr>
            <a:endParaRPr lang="el-GR" altLang="el-GR"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36141393-9881-4F19-A148-16C9EBB200EB}"/>
              </a:ext>
            </a:extLst>
          </p:cNvPr>
          <p:cNvSpPr>
            <a:spLocks noGrp="1"/>
          </p:cNvSpPr>
          <p:nvPr>
            <p:ph type="title"/>
          </p:nvPr>
        </p:nvSpPr>
        <p:spPr>
          <a:xfrm>
            <a:off x="6456364" y="1052513"/>
            <a:ext cx="3563937" cy="1871662"/>
          </a:xfrm>
        </p:spPr>
        <p:txBody>
          <a:bodyPr/>
          <a:lstStyle/>
          <a:p>
            <a:pPr eaLnBrk="1" hangingPunct="1">
              <a:defRPr/>
            </a:pPr>
            <a:r>
              <a:rPr lang="el-GR" altLang="el-GR" dirty="0"/>
              <a:t>    </a:t>
            </a:r>
            <a:r>
              <a:rPr lang="el-GR" altLang="el-GR" sz="3600" dirty="0" err="1">
                <a:latin typeface="+mn-lt"/>
              </a:rPr>
              <a:t>Λαζαρίνες</a:t>
            </a:r>
            <a:endParaRPr lang="el-GR" altLang="el-GR" sz="3600" dirty="0">
              <a:latin typeface="+mn-lt"/>
            </a:endParaRPr>
          </a:p>
        </p:txBody>
      </p:sp>
      <p:pic>
        <p:nvPicPr>
          <p:cNvPr id="482307" name="Θέση περιεχομένου 3">
            <a:extLst>
              <a:ext uri="{FF2B5EF4-FFF2-40B4-BE49-F238E27FC236}">
                <a16:creationId xmlns:a16="http://schemas.microsoft.com/office/drawing/2014/main" id="{791D8C58-4FEC-45DD-B330-F804229543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7350" y="-674688"/>
            <a:ext cx="5905500" cy="7848601"/>
          </a:xfrm>
        </p:spPr>
      </p:pic>
      <p:sp>
        <p:nvSpPr>
          <p:cNvPr id="163844" name="Ορθογώνιο 1">
            <a:extLst>
              <a:ext uri="{FF2B5EF4-FFF2-40B4-BE49-F238E27FC236}">
                <a16:creationId xmlns:a16="http://schemas.microsoft.com/office/drawing/2014/main" id="{33150133-9C04-420E-B3C7-A860ADF238EB}"/>
              </a:ext>
            </a:extLst>
          </p:cNvPr>
          <p:cNvSpPr>
            <a:spLocks noChangeArrowheads="1"/>
          </p:cNvSpPr>
          <p:nvPr/>
        </p:nvSpPr>
        <p:spPr bwMode="auto">
          <a:xfrm>
            <a:off x="5495925" y="3244850"/>
            <a:ext cx="120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None/>
              <a:defRPr/>
            </a:pPr>
            <a:r>
              <a:rPr lang="el-GR" altLang="el-GR" sz="1800">
                <a:solidFill>
                  <a:prstClr val="black"/>
                </a:solidFill>
                <a:latin typeface="Arial" panose="020B0604020202020204" pitchFamily="34" charset="0"/>
                <a:cs typeface="Arial" panose="020B0604020202020204" pitchFamily="34" charset="0"/>
              </a:rPr>
              <a:t>Λαζαρίνες</a:t>
            </a:r>
          </a:p>
        </p:txBody>
      </p:sp>
      <p:sp>
        <p:nvSpPr>
          <p:cNvPr id="163845" name="Ορθογώνιο 2">
            <a:extLst>
              <a:ext uri="{FF2B5EF4-FFF2-40B4-BE49-F238E27FC236}">
                <a16:creationId xmlns:a16="http://schemas.microsoft.com/office/drawing/2014/main" id="{142CF3A9-BC77-4DB7-9B99-FC87810A6F1A}"/>
              </a:ext>
            </a:extLst>
          </p:cNvPr>
          <p:cNvSpPr>
            <a:spLocks noChangeArrowheads="1"/>
          </p:cNvSpPr>
          <p:nvPr/>
        </p:nvSpPr>
        <p:spPr bwMode="auto">
          <a:xfrm>
            <a:off x="5087938" y="65089"/>
            <a:ext cx="293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None/>
              <a:defRPr/>
            </a:pPr>
            <a:r>
              <a:rPr lang="el-GR" altLang="el-GR" sz="2800">
                <a:solidFill>
                  <a:prstClr val="black"/>
                </a:solidFill>
                <a:latin typeface="Arial" panose="020B0604020202020204" pitchFamily="34" charset="0"/>
                <a:cs typeface="Arial" panose="020B0604020202020204" pitchFamily="34" charset="0"/>
              </a:rPr>
              <a:t>Λαζαρίνες Αιανής</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8CB4EB-6517-4BCA-891E-BD757893C74E}"/>
              </a:ext>
            </a:extLst>
          </p:cNvPr>
          <p:cNvSpPr>
            <a:spLocks noGrp="1"/>
          </p:cNvSpPr>
          <p:nvPr>
            <p:ph type="title"/>
          </p:nvPr>
        </p:nvSpPr>
        <p:spPr>
          <a:xfrm>
            <a:off x="1992314" y="404813"/>
            <a:ext cx="7024687" cy="1143000"/>
          </a:xfrm>
        </p:spPr>
        <p:txBody>
          <a:bodyPr rtlCol="0">
            <a:normAutofit fontScale="90000"/>
          </a:bodyPr>
          <a:lstStyle/>
          <a:p>
            <a:pPr>
              <a:defRPr/>
            </a:pPr>
            <a:r>
              <a:rPr lang="el-GR" dirty="0">
                <a:solidFill>
                  <a:srgbClr val="FFFF00"/>
                </a:solidFill>
              </a:rPr>
              <a:t>Αράπηδες </a:t>
            </a:r>
            <a:r>
              <a:rPr lang="el-GR" dirty="0" err="1">
                <a:solidFill>
                  <a:srgbClr val="FFFF00"/>
                </a:solidFill>
              </a:rPr>
              <a:t>Νικήσιανης</a:t>
            </a:r>
            <a:r>
              <a:rPr lang="el-GR" dirty="0">
                <a:solidFill>
                  <a:srgbClr val="FFFF00"/>
                </a:solidFill>
              </a:rPr>
              <a:t> Καβάλας</a:t>
            </a:r>
          </a:p>
        </p:txBody>
      </p:sp>
      <p:pic>
        <p:nvPicPr>
          <p:cNvPr id="442371" name="Εικόνα 2">
            <a:extLst>
              <a:ext uri="{FF2B5EF4-FFF2-40B4-BE49-F238E27FC236}">
                <a16:creationId xmlns:a16="http://schemas.microsoft.com/office/drawing/2014/main" id="{340F572E-E186-4112-80FC-C1DC00A29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628776"/>
            <a:ext cx="820896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3330" name="Εικόνα 1">
            <a:extLst>
              <a:ext uri="{FF2B5EF4-FFF2-40B4-BE49-F238E27FC236}">
                <a16:creationId xmlns:a16="http://schemas.microsoft.com/office/drawing/2014/main" id="{163E4EDA-E177-4CF1-BE1C-66B7AFC9D3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9" y="682625"/>
            <a:ext cx="853122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4354" name="Picture 2" descr="C:\Users\user\Desktop\Αιανή Κοζάνης, ανοιξιάτικα έθιμα Λαζαρίνες, 2010 (66).JPG">
            <a:extLst>
              <a:ext uri="{FF2B5EF4-FFF2-40B4-BE49-F238E27FC236}">
                <a16:creationId xmlns:a16="http://schemas.microsoft.com/office/drawing/2014/main" id="{8C83E191-8663-452E-880F-5DA4CACA5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549276"/>
            <a:ext cx="72961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5378" name="Picture 3" descr="C:\Users\user\Desktop\Αιανή Κοζάνης, ανοιξιάτικα έθιμα Λαζαρίνες, 2010 (78).JPG">
            <a:extLst>
              <a:ext uri="{FF2B5EF4-FFF2-40B4-BE49-F238E27FC236}">
                <a16:creationId xmlns:a16="http://schemas.microsoft.com/office/drawing/2014/main" id="{A8A195A4-6D19-4C96-A0FF-311C46CF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908051"/>
            <a:ext cx="72009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6402" name="Picture 2" descr="C:\Users\user\Desktop\Αιανή Κοζάνης, ανοιξιάτικα έθιμα Λαζαρίνες, 2010 (88).JPG">
            <a:extLst>
              <a:ext uri="{FF2B5EF4-FFF2-40B4-BE49-F238E27FC236}">
                <a16:creationId xmlns:a16="http://schemas.microsoft.com/office/drawing/2014/main" id="{4649B3FE-889B-42F3-B4F5-1974639F0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757238"/>
            <a:ext cx="936307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7426" name="Picture 2" descr="C:\Users\user\Desktop\Αιανή Κοζάνης, ανοιξιάτικα έθιμα Λαζαρίνες, 2010 (79).JPG">
            <a:extLst>
              <a:ext uri="{FF2B5EF4-FFF2-40B4-BE49-F238E27FC236}">
                <a16:creationId xmlns:a16="http://schemas.microsoft.com/office/drawing/2014/main" id="{EBD304B8-9D82-4EE4-8892-97ED40A86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549275"/>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88450" name="Εικόνα 1">
            <a:extLst>
              <a:ext uri="{FF2B5EF4-FFF2-40B4-BE49-F238E27FC236}">
                <a16:creationId xmlns:a16="http://schemas.microsoft.com/office/drawing/2014/main" id="{1E3AFA6D-0984-471D-AFBB-9D346A5BBB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9514" y="981076"/>
            <a:ext cx="750728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1" name="Εικόνα 2">
            <a:extLst>
              <a:ext uri="{FF2B5EF4-FFF2-40B4-BE49-F238E27FC236}">
                <a16:creationId xmlns:a16="http://schemas.microsoft.com/office/drawing/2014/main" id="{9810F408-D3A3-4C3A-9AF3-FC3DF440EE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1">
            <a:extLst>
              <a:ext uri="{FF2B5EF4-FFF2-40B4-BE49-F238E27FC236}">
                <a16:creationId xmlns:a16="http://schemas.microsoft.com/office/drawing/2014/main" id="{D78A7312-FA56-41AB-9C5E-D5921EED00E0}"/>
              </a:ext>
            </a:extLst>
          </p:cNvPr>
          <p:cNvSpPr>
            <a:spLocks noChangeArrowheads="1"/>
          </p:cNvSpPr>
          <p:nvPr/>
        </p:nvSpPr>
        <p:spPr bwMode="auto">
          <a:xfrm>
            <a:off x="4079875" y="315627"/>
            <a:ext cx="33213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dirty="0" err="1">
                <a:solidFill>
                  <a:srgbClr val="FFFF00"/>
                </a:solidFill>
                <a:latin typeface="Arial" panose="020B0604020202020204" pitchFamily="34" charset="0"/>
              </a:rPr>
              <a:t>Λαζαρίνες</a:t>
            </a:r>
            <a:r>
              <a:rPr lang="el-GR" altLang="el-GR" dirty="0">
                <a:solidFill>
                  <a:srgbClr val="FFFF00"/>
                </a:solidFill>
                <a:latin typeface="Arial" panose="020B0604020202020204" pitchFamily="34" charset="0"/>
              </a:rPr>
              <a:t> </a:t>
            </a:r>
            <a:r>
              <a:rPr lang="el-GR" altLang="el-GR" dirty="0" err="1">
                <a:solidFill>
                  <a:srgbClr val="FFFF00"/>
                </a:solidFill>
                <a:latin typeface="Arial" panose="020B0604020202020204" pitchFamily="34" charset="0"/>
              </a:rPr>
              <a:t>Αιανής</a:t>
            </a:r>
            <a:endParaRPr lang="el-GR" altLang="el-GR"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0498" name="Εικόνα 1" descr="27 4 13 ΛΑΖΑΡΙΝΕΣ ΑΙΑΝΗΣ 17.30 μμ: Τρανός χορός &quot;Τσιντσιρό&quot; από τις Λαζαρίνες όλων των ηλικιών στην πλατεία Αιανής. ">
            <a:hlinkClick r:id="rId3" tooltip="&quot;Η σελίδα θα εμφανιστεί σε νέο παράθυρο&quot;"/>
            <a:extLst>
              <a:ext uri="{FF2B5EF4-FFF2-40B4-BE49-F238E27FC236}">
                <a16:creationId xmlns:a16="http://schemas.microsoft.com/office/drawing/2014/main" id="{8BF7E86D-0569-4AC8-B011-CF367485E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1125538"/>
            <a:ext cx="6913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1">
            <a:extLst>
              <a:ext uri="{FF2B5EF4-FFF2-40B4-BE49-F238E27FC236}">
                <a16:creationId xmlns:a16="http://schemas.microsoft.com/office/drawing/2014/main" id="{844E49F6-AB89-40A6-BCE7-B729381B23E6}"/>
              </a:ext>
            </a:extLst>
          </p:cNvPr>
          <p:cNvSpPr>
            <a:spLocks noChangeArrowheads="1"/>
          </p:cNvSpPr>
          <p:nvPr/>
        </p:nvSpPr>
        <p:spPr bwMode="auto">
          <a:xfrm>
            <a:off x="4079875" y="269589"/>
            <a:ext cx="33213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dirty="0" err="1">
                <a:solidFill>
                  <a:srgbClr val="FFFF00"/>
                </a:solidFill>
                <a:latin typeface="Arial" panose="020B0604020202020204" pitchFamily="34" charset="0"/>
              </a:rPr>
              <a:t>Λαζαρίνες</a:t>
            </a:r>
            <a:r>
              <a:rPr lang="el-GR" altLang="el-GR" dirty="0">
                <a:solidFill>
                  <a:srgbClr val="FFFF00"/>
                </a:solidFill>
                <a:latin typeface="Arial" panose="020B0604020202020204" pitchFamily="34" charset="0"/>
              </a:rPr>
              <a:t> </a:t>
            </a:r>
            <a:r>
              <a:rPr lang="el-GR" altLang="el-GR" dirty="0" err="1">
                <a:solidFill>
                  <a:srgbClr val="FFFF00"/>
                </a:solidFill>
                <a:latin typeface="Arial" panose="020B0604020202020204" pitchFamily="34" charset="0"/>
              </a:rPr>
              <a:t>Αιανής</a:t>
            </a:r>
            <a:endParaRPr lang="el-GR" altLang="el-GR"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2546" name="Εικόνα 1">
            <a:extLst>
              <a:ext uri="{FF2B5EF4-FFF2-40B4-BE49-F238E27FC236}">
                <a16:creationId xmlns:a16="http://schemas.microsoft.com/office/drawing/2014/main" id="{B9B8595A-AC4B-422C-892A-9AB740C50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052513"/>
            <a:ext cx="75009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3570" name="Εικόνα 1">
            <a:extLst>
              <a:ext uri="{FF2B5EF4-FFF2-40B4-BE49-F238E27FC236}">
                <a16:creationId xmlns:a16="http://schemas.microsoft.com/office/drawing/2014/main" id="{3CE2BBF2-36DB-4FB2-9C5F-368A49AE82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125539"/>
            <a:ext cx="7273925"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Ορθογώνιο 2">
            <a:extLst>
              <a:ext uri="{FF2B5EF4-FFF2-40B4-BE49-F238E27FC236}">
                <a16:creationId xmlns:a16="http://schemas.microsoft.com/office/drawing/2014/main" id="{DA818B53-6CA7-42EB-9A9D-DCD48F13AD86}"/>
              </a:ext>
            </a:extLst>
          </p:cNvPr>
          <p:cNvSpPr>
            <a:spLocks noChangeArrowheads="1"/>
          </p:cNvSpPr>
          <p:nvPr/>
        </p:nvSpPr>
        <p:spPr bwMode="auto">
          <a:xfrm>
            <a:off x="4656138" y="333375"/>
            <a:ext cx="3314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dirty="0">
                <a:solidFill>
                  <a:srgbClr val="FFFF00"/>
                </a:solidFill>
              </a:rPr>
              <a:t>Λαμαρίνες </a:t>
            </a:r>
            <a:r>
              <a:rPr lang="el-GR" altLang="el-GR" dirty="0" err="1">
                <a:solidFill>
                  <a:srgbClr val="FFFF00"/>
                </a:solidFill>
              </a:rPr>
              <a:t>Αιανής</a:t>
            </a:r>
            <a:endParaRPr lang="el-GR" altLang="el-GR"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5618" name="Εικόνα 1">
            <a:extLst>
              <a:ext uri="{FF2B5EF4-FFF2-40B4-BE49-F238E27FC236}">
                <a16:creationId xmlns:a16="http://schemas.microsoft.com/office/drawing/2014/main" id="{4356FF00-14E0-4ABC-A863-B5BB1B2C8E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765175"/>
            <a:ext cx="80073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1">
            <a:extLst>
              <a:ext uri="{FF2B5EF4-FFF2-40B4-BE49-F238E27FC236}">
                <a16:creationId xmlns:a16="http://schemas.microsoft.com/office/drawing/2014/main" id="{3B989F9F-DDD9-4667-B1C8-A99FEC008E02}"/>
              </a:ext>
            </a:extLst>
          </p:cNvPr>
          <p:cNvSpPr>
            <a:spLocks noChangeArrowheads="1"/>
          </p:cNvSpPr>
          <p:nvPr/>
        </p:nvSpPr>
        <p:spPr bwMode="auto">
          <a:xfrm>
            <a:off x="4224339" y="67361"/>
            <a:ext cx="37158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sz="3600" dirty="0" err="1">
                <a:solidFill>
                  <a:srgbClr val="FFFF00"/>
                </a:solidFill>
                <a:latin typeface="Arial" panose="020B0604020202020204" pitchFamily="34" charset="0"/>
              </a:rPr>
              <a:t>Λαζαρίνες</a:t>
            </a:r>
            <a:r>
              <a:rPr lang="el-GR" altLang="el-GR" sz="3600" dirty="0">
                <a:solidFill>
                  <a:srgbClr val="FFFF00"/>
                </a:solidFill>
                <a:latin typeface="Arial" panose="020B0604020202020204" pitchFamily="34" charset="0"/>
              </a:rPr>
              <a:t> </a:t>
            </a:r>
            <a:r>
              <a:rPr lang="el-GR" altLang="el-GR" sz="3600" dirty="0" err="1">
                <a:solidFill>
                  <a:srgbClr val="FFFF00"/>
                </a:solidFill>
                <a:latin typeface="Arial" panose="020B0604020202020204" pitchFamily="34" charset="0"/>
              </a:rPr>
              <a:t>Αιανής</a:t>
            </a:r>
            <a:endParaRPr lang="el-GR" altLang="el-GR"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3394" name="Τίτλος 1">
            <a:extLst>
              <a:ext uri="{FF2B5EF4-FFF2-40B4-BE49-F238E27FC236}">
                <a16:creationId xmlns:a16="http://schemas.microsoft.com/office/drawing/2014/main" id="{FCFC2F31-5403-4DB3-AE09-765BFC7C64C0}"/>
              </a:ext>
            </a:extLst>
          </p:cNvPr>
          <p:cNvSpPr>
            <a:spLocks noGrp="1"/>
          </p:cNvSpPr>
          <p:nvPr>
            <p:ph type="title"/>
          </p:nvPr>
        </p:nvSpPr>
        <p:spPr/>
        <p:txBody>
          <a:bodyPr/>
          <a:lstStyle/>
          <a:p>
            <a:pPr eaLnBrk="1" hangingPunct="1"/>
            <a:endParaRPr lang="el-GR" altLang="el-GR"/>
          </a:p>
        </p:txBody>
      </p:sp>
      <p:pic>
        <p:nvPicPr>
          <p:cNvPr id="443395" name="Picture 2">
            <a:extLst>
              <a:ext uri="{FF2B5EF4-FFF2-40B4-BE49-F238E27FC236}">
                <a16:creationId xmlns:a16="http://schemas.microsoft.com/office/drawing/2014/main" id="{FDAB25C4-3834-4F0C-9F99-132EFBA2D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549275"/>
            <a:ext cx="8213725"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7666" name="Picture 5" descr="SN855762">
            <a:extLst>
              <a:ext uri="{FF2B5EF4-FFF2-40B4-BE49-F238E27FC236}">
                <a16:creationId xmlns:a16="http://schemas.microsoft.com/office/drawing/2014/main" id="{99D6E199-D711-47DC-A95B-B1B22094A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170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6">
            <a:extLst>
              <a:ext uri="{FF2B5EF4-FFF2-40B4-BE49-F238E27FC236}">
                <a16:creationId xmlns:a16="http://schemas.microsoft.com/office/drawing/2014/main" id="{DF810530-3566-471D-BE65-852A041AB977}"/>
              </a:ext>
            </a:extLst>
          </p:cNvPr>
          <p:cNvSpPr txBox="1">
            <a:spLocks noChangeArrowheads="1"/>
          </p:cNvSpPr>
          <p:nvPr/>
        </p:nvSpPr>
        <p:spPr bwMode="auto">
          <a:xfrm>
            <a:off x="1558926" y="5275263"/>
            <a:ext cx="9117013"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2000" b="1" i="1" dirty="0">
                <a:solidFill>
                  <a:srgbClr val="FFFFFF"/>
                </a:solidFill>
                <a:latin typeface="Arial" panose="020B0604020202020204" pitchFamily="34" charset="0"/>
                <a:cs typeface="Arial" panose="020B0604020202020204" pitchFamily="34" charset="0"/>
              </a:rPr>
              <a:t>Το Σάββατο του</a:t>
            </a:r>
            <a:r>
              <a:rPr lang="en-US" altLang="el-GR" sz="2000" b="1" i="1" dirty="0">
                <a:solidFill>
                  <a:srgbClr val="FFFFFF"/>
                </a:solidFill>
                <a:latin typeface="Arial" panose="020B0604020202020204" pitchFamily="34" charset="0"/>
                <a:cs typeface="Arial" panose="020B0604020202020204" pitchFamily="34" charset="0"/>
              </a:rPr>
              <a:t> </a:t>
            </a:r>
            <a:r>
              <a:rPr lang="el-GR" altLang="el-GR" sz="2000" b="1" i="1" dirty="0">
                <a:solidFill>
                  <a:srgbClr val="FFFFFF"/>
                </a:solidFill>
                <a:latin typeface="Arial" panose="020B0604020202020204" pitchFamily="34" charset="0"/>
                <a:cs typeface="Arial" panose="020B0604020202020204" pitchFamily="34" charset="0"/>
              </a:rPr>
              <a:t>«</a:t>
            </a:r>
            <a:r>
              <a:rPr lang="el-GR" altLang="el-GR" sz="2000" b="1" i="1" dirty="0" err="1">
                <a:solidFill>
                  <a:srgbClr val="FFFFFF"/>
                </a:solidFill>
                <a:latin typeface="Arial" panose="020B0604020202020204" pitchFamily="34" charset="0"/>
                <a:cs typeface="Arial" panose="020B0604020202020204" pitchFamily="34" charset="0"/>
              </a:rPr>
              <a:t>Φτωχολάζαρ</a:t>
            </a:r>
            <a:r>
              <a:rPr lang="el-GR" altLang="el-GR" sz="2000" b="1" i="1" dirty="0">
                <a:solidFill>
                  <a:srgbClr val="FFFFFF"/>
                </a:solidFill>
                <a:latin typeface="Arial" panose="020B0604020202020204" pitchFamily="34" charset="0"/>
                <a:cs typeface="Arial" panose="020B0604020202020204" pitchFamily="34" charset="0"/>
              </a:rPr>
              <a:t>’» οι </a:t>
            </a:r>
            <a:r>
              <a:rPr lang="el-GR" altLang="el-GR" sz="2000" b="1" i="1" dirty="0" err="1">
                <a:solidFill>
                  <a:srgbClr val="FFFFFF"/>
                </a:solidFill>
                <a:latin typeface="Arial" panose="020B0604020202020204" pitchFamily="34" charset="0"/>
                <a:cs typeface="Arial" panose="020B0604020202020204" pitchFamily="34" charset="0"/>
              </a:rPr>
              <a:t>Λαζαρίνες</a:t>
            </a:r>
            <a:r>
              <a:rPr lang="el-GR" altLang="el-GR" sz="2000" b="1" i="1" dirty="0">
                <a:solidFill>
                  <a:srgbClr val="FFFFFF"/>
                </a:solidFill>
                <a:latin typeface="Arial" panose="020B0604020202020204" pitchFamily="34" charset="0"/>
                <a:cs typeface="Arial" panose="020B0604020202020204" pitchFamily="34" charset="0"/>
              </a:rPr>
              <a:t> τοποθετούν πάνω σε πυροστιά μία γάστρα που περιέχει ένα λάπατο (άγριο λάχανο) και ένα αβγό. Κατόπιν όλες οι </a:t>
            </a:r>
            <a:r>
              <a:rPr lang="el-GR" altLang="el-GR" sz="2000" b="1" i="1" dirty="0" err="1">
                <a:solidFill>
                  <a:srgbClr val="FFFFFF"/>
                </a:solidFill>
                <a:latin typeface="Arial" panose="020B0604020202020204" pitchFamily="34" charset="0"/>
                <a:cs typeface="Arial" panose="020B0604020202020204" pitchFamily="34" charset="0"/>
              </a:rPr>
              <a:t>Λαζαρίνες</a:t>
            </a:r>
            <a:r>
              <a:rPr lang="el-GR" altLang="el-GR" sz="2000" b="1" i="1" dirty="0">
                <a:solidFill>
                  <a:srgbClr val="FFFFFF"/>
                </a:solidFill>
                <a:latin typeface="Arial" panose="020B0604020202020204" pitchFamily="34" charset="0"/>
                <a:cs typeface="Arial" panose="020B0604020202020204" pitchFamily="34" charset="0"/>
              </a:rPr>
              <a:t> περνούν πάνω από τη γάστρα τρεις φορές για να είναι</a:t>
            </a:r>
            <a:r>
              <a:rPr lang="en-US" altLang="el-GR" sz="2000" b="1" i="1" dirty="0">
                <a:solidFill>
                  <a:srgbClr val="FFFFFF"/>
                </a:solidFill>
                <a:latin typeface="Arial" panose="020B0604020202020204" pitchFamily="34" charset="0"/>
                <a:cs typeface="Arial" panose="020B0604020202020204" pitchFamily="34" charset="0"/>
              </a:rPr>
              <a:t> </a:t>
            </a:r>
            <a:r>
              <a:rPr lang="el-GR" altLang="el-GR" sz="2000" b="1" i="1" dirty="0">
                <a:solidFill>
                  <a:srgbClr val="FFFFFF"/>
                </a:solidFill>
                <a:latin typeface="Arial" panose="020B0604020202020204" pitchFamily="34" charset="0"/>
                <a:cs typeface="Arial" panose="020B0604020202020204" pitchFamily="34" charset="0"/>
              </a:rPr>
              <a:t>«σιδερένιες» όλο το χρόνο.</a:t>
            </a:r>
            <a:r>
              <a:rPr lang="el-GR" altLang="el-GR" sz="2000" b="1" dirty="0">
                <a:solidFill>
                  <a:srgbClr val="FFFFFF"/>
                </a:solidFill>
                <a:latin typeface="Arial" panose="020B0604020202020204" pitchFamily="34" charset="0"/>
                <a:cs typeface="Arial" panose="020B0604020202020204" pitchFamily="34" charset="0"/>
              </a:rPr>
              <a:t> </a:t>
            </a:r>
            <a:r>
              <a:rPr lang="el-GR" altLang="el-GR" sz="2000" b="1" dirty="0" err="1">
                <a:solidFill>
                  <a:srgbClr val="FFFFFF"/>
                </a:solidFill>
                <a:latin typeface="Arial" panose="020B0604020202020204" pitchFamily="34" charset="0"/>
                <a:cs typeface="Arial" panose="020B0604020202020204" pitchFamily="34" charset="0"/>
              </a:rPr>
              <a:t>Αιανή</a:t>
            </a:r>
            <a:r>
              <a:rPr lang="el-GR" altLang="el-GR" sz="2000" b="1" dirty="0">
                <a:solidFill>
                  <a:srgbClr val="FFFFFF"/>
                </a:solidFill>
                <a:latin typeface="Arial" panose="020B0604020202020204" pitchFamily="34" charset="0"/>
                <a:cs typeface="Arial" panose="020B0604020202020204" pitchFamily="34" charset="0"/>
              </a:rPr>
              <a:t> Κοζάνης, Σάββατο του Λαζάρου, Απρίλιος 2008. </a:t>
            </a:r>
            <a:r>
              <a:rPr lang="el-GR" altLang="el-GR" sz="2000" b="1" dirty="0" err="1">
                <a:solidFill>
                  <a:srgbClr val="FFFFFF"/>
                </a:solidFill>
                <a:latin typeface="Arial" panose="020B0604020202020204" pitchFamily="34" charset="0"/>
                <a:cs typeface="Arial" panose="020B0604020202020204" pitchFamily="34" charset="0"/>
              </a:rPr>
              <a:t>Φωτ</a:t>
            </a:r>
            <a:r>
              <a:rPr lang="el-GR" altLang="el-GR" sz="2000" b="1" dirty="0">
                <a:solidFill>
                  <a:srgbClr val="FFFFFF"/>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8690" name="Picture 5" descr="SN855763b">
            <a:extLst>
              <a:ext uri="{FF2B5EF4-FFF2-40B4-BE49-F238E27FC236}">
                <a16:creationId xmlns:a16="http://schemas.microsoft.com/office/drawing/2014/main" id="{FD484954-5CCA-49D9-9535-9626AFF2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620714"/>
            <a:ext cx="74168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 Box 6">
            <a:extLst>
              <a:ext uri="{FF2B5EF4-FFF2-40B4-BE49-F238E27FC236}">
                <a16:creationId xmlns:a16="http://schemas.microsoft.com/office/drawing/2014/main" id="{33488533-DA86-46A7-9BC5-9227838298BC}"/>
              </a:ext>
            </a:extLst>
          </p:cNvPr>
          <p:cNvSpPr txBox="1">
            <a:spLocks noChangeArrowheads="1"/>
          </p:cNvSpPr>
          <p:nvPr/>
        </p:nvSpPr>
        <p:spPr bwMode="auto">
          <a:xfrm>
            <a:off x="1774826" y="5229226"/>
            <a:ext cx="85693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i="1">
                <a:solidFill>
                  <a:srgbClr val="FFFFFF"/>
                </a:solidFill>
                <a:latin typeface="Arial" panose="020B0604020202020204" pitchFamily="34" charset="0"/>
                <a:cs typeface="Arial" panose="020B0604020202020204" pitchFamily="34" charset="0"/>
              </a:rPr>
              <a:t>Το Σάββατο του</a:t>
            </a:r>
            <a:r>
              <a:rPr lang="en-US" altLang="el-GR" sz="1800" i="1">
                <a:solidFill>
                  <a:srgbClr val="FFFFFF"/>
                </a:solidFill>
                <a:latin typeface="Arial" panose="020B0604020202020204" pitchFamily="34" charset="0"/>
                <a:cs typeface="Arial" panose="020B0604020202020204" pitchFamily="34" charset="0"/>
              </a:rPr>
              <a:t> </a:t>
            </a:r>
            <a:r>
              <a:rPr lang="el-GR" altLang="el-GR" sz="1800" i="1">
                <a:solidFill>
                  <a:srgbClr val="FFFFFF"/>
                </a:solidFill>
                <a:latin typeface="Arial" panose="020B0604020202020204" pitchFamily="34" charset="0"/>
                <a:cs typeface="Arial" panose="020B0604020202020204" pitchFamily="34" charset="0"/>
              </a:rPr>
              <a:t>«Φτωχολάζαρ’» οι Λαζαρίνες τοποθετούν πάνω σε πυροστιά μία γάστρα που περιέχει ένα λάπατο (άγριο λάχανο) και ένα αβγό. Κατόπιν όλες οι Λαζαρίνες περνούν πάνω από τη γάστρα τρεις φορές για να είναι</a:t>
            </a:r>
            <a:r>
              <a:rPr lang="en-US" altLang="el-GR" sz="1800" i="1">
                <a:solidFill>
                  <a:srgbClr val="FFFFFF"/>
                </a:solidFill>
                <a:latin typeface="Arial" panose="020B0604020202020204" pitchFamily="34" charset="0"/>
                <a:cs typeface="Arial" panose="020B0604020202020204" pitchFamily="34" charset="0"/>
              </a:rPr>
              <a:t> </a:t>
            </a:r>
            <a:r>
              <a:rPr lang="el-GR" altLang="el-GR" sz="1800" i="1">
                <a:solidFill>
                  <a:srgbClr val="FFFFFF"/>
                </a:solidFill>
                <a:latin typeface="Arial" panose="020B0604020202020204" pitchFamily="34" charset="0"/>
                <a:cs typeface="Arial" panose="020B0604020202020204" pitchFamily="34" charset="0"/>
              </a:rPr>
              <a:t>«σιδερένιες» </a:t>
            </a:r>
            <a:endParaRPr lang="en-US" altLang="el-GR" sz="1800" i="1">
              <a:solidFill>
                <a:srgbClr val="FFFFFF"/>
              </a:solidFill>
              <a:latin typeface="Arial" panose="020B0604020202020204" pitchFamily="34" charset="0"/>
              <a:cs typeface="Arial" panose="020B0604020202020204" pitchFamily="34" charset="0"/>
            </a:endParaRPr>
          </a:p>
          <a:p>
            <a:pPr eaLnBrk="1" hangingPunct="1">
              <a:lnSpc>
                <a:spcPct val="100000"/>
              </a:lnSpc>
              <a:spcBef>
                <a:spcPct val="0"/>
              </a:spcBef>
              <a:buNone/>
              <a:defRPr/>
            </a:pPr>
            <a:r>
              <a:rPr lang="el-GR" altLang="el-GR" sz="1800" i="1">
                <a:solidFill>
                  <a:srgbClr val="FFFFFF"/>
                </a:solidFill>
                <a:latin typeface="Arial" panose="020B0604020202020204" pitchFamily="34" charset="0"/>
                <a:cs typeface="Arial" panose="020B0604020202020204" pitchFamily="34" charset="0"/>
              </a:rPr>
              <a:t>όλο το χρόνο.</a:t>
            </a:r>
            <a:r>
              <a:rPr lang="el-GR" altLang="el-GR" sz="1800">
                <a:solidFill>
                  <a:srgbClr val="FFFFFF"/>
                </a:solidFill>
                <a:latin typeface="Arial" panose="020B0604020202020204" pitchFamily="34" charset="0"/>
                <a:cs typeface="Arial" panose="020B0604020202020204" pitchFamily="34" charset="0"/>
              </a:rPr>
              <a:t> Αιανή Κοζάνης, Σάββατο του Λαζάρου, Απρίλιος 2008. </a:t>
            </a:r>
            <a:endParaRPr lang="en-US" altLang="el-GR" sz="1800">
              <a:solidFill>
                <a:srgbClr val="FFFFFF"/>
              </a:solidFill>
              <a:latin typeface="Arial" panose="020B0604020202020204" pitchFamily="34" charset="0"/>
              <a:cs typeface="Arial" panose="020B0604020202020204" pitchFamily="34" charset="0"/>
            </a:endParaRPr>
          </a:p>
          <a:p>
            <a:pPr eaLnBrk="1" hangingPunct="1">
              <a:lnSpc>
                <a:spcPct val="100000"/>
              </a:lnSpc>
              <a:spcBef>
                <a:spcPct val="0"/>
              </a:spcBef>
              <a:buNone/>
              <a:defRPr/>
            </a:pPr>
            <a:r>
              <a:rPr lang="el-GR" altLang="el-GR" sz="1800">
                <a:solidFill>
                  <a:srgbClr val="FFFFFF"/>
                </a:solidFill>
                <a:latin typeface="Arial" panose="020B0604020202020204" pitchFamily="34" charset="0"/>
                <a:cs typeface="Arial" panose="020B0604020202020204" pitchFamily="34" charset="0"/>
              </a:rPr>
              <a:t>Φωτ: Ζωή Μάργαρη.</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99714" name="Picture 4" descr="SN855763">
            <a:extLst>
              <a:ext uri="{FF2B5EF4-FFF2-40B4-BE49-F238E27FC236}">
                <a16:creationId xmlns:a16="http://schemas.microsoft.com/office/drawing/2014/main" id="{AF6BF345-DFE2-46B4-928B-927B96616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333376"/>
            <a:ext cx="7632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 Box 5">
            <a:extLst>
              <a:ext uri="{FF2B5EF4-FFF2-40B4-BE49-F238E27FC236}">
                <a16:creationId xmlns:a16="http://schemas.microsoft.com/office/drawing/2014/main" id="{A930E14A-1A7D-4B92-99DD-94378D825245}"/>
              </a:ext>
            </a:extLst>
          </p:cNvPr>
          <p:cNvSpPr txBox="1">
            <a:spLocks noChangeArrowheads="1"/>
          </p:cNvSpPr>
          <p:nvPr/>
        </p:nvSpPr>
        <p:spPr bwMode="auto">
          <a:xfrm>
            <a:off x="2208213" y="6237288"/>
            <a:ext cx="806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0738" name="Picture 5" descr="SN855765">
            <a:extLst>
              <a:ext uri="{FF2B5EF4-FFF2-40B4-BE49-F238E27FC236}">
                <a16:creationId xmlns:a16="http://schemas.microsoft.com/office/drawing/2014/main" id="{D43BAFA6-33B9-419B-9467-9B6816D63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333376"/>
            <a:ext cx="7632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6">
            <a:extLst>
              <a:ext uri="{FF2B5EF4-FFF2-40B4-BE49-F238E27FC236}">
                <a16:creationId xmlns:a16="http://schemas.microsoft.com/office/drawing/2014/main" id="{2CED4AC4-B0B1-4894-BA98-E23B3639CC84}"/>
              </a:ext>
            </a:extLst>
          </p:cNvPr>
          <p:cNvSpPr txBox="1">
            <a:spLocks noChangeArrowheads="1"/>
          </p:cNvSpPr>
          <p:nvPr/>
        </p:nvSpPr>
        <p:spPr bwMode="auto">
          <a:xfrm>
            <a:off x="2208213" y="6165851"/>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1762" name="Picture 4" descr="aiani_27">
            <a:extLst>
              <a:ext uri="{FF2B5EF4-FFF2-40B4-BE49-F238E27FC236}">
                <a16:creationId xmlns:a16="http://schemas.microsoft.com/office/drawing/2014/main" id="{99A53BAD-78C7-435D-9D62-41C5A7071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404813"/>
            <a:ext cx="7488238"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5">
            <a:extLst>
              <a:ext uri="{FF2B5EF4-FFF2-40B4-BE49-F238E27FC236}">
                <a16:creationId xmlns:a16="http://schemas.microsoft.com/office/drawing/2014/main" id="{18B2633D-F3EA-49C5-ADCF-B65ADBEEC5C4}"/>
              </a:ext>
            </a:extLst>
          </p:cNvPr>
          <p:cNvSpPr txBox="1">
            <a:spLocks noChangeArrowheads="1"/>
          </p:cNvSpPr>
          <p:nvPr/>
        </p:nvSpPr>
        <p:spPr bwMode="auto">
          <a:xfrm>
            <a:off x="2063750" y="6165851"/>
            <a:ext cx="8064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2786" name="Picture 4" descr="aiani_27">
            <a:extLst>
              <a:ext uri="{FF2B5EF4-FFF2-40B4-BE49-F238E27FC236}">
                <a16:creationId xmlns:a16="http://schemas.microsoft.com/office/drawing/2014/main" id="{1BD54DCC-5388-44CF-B948-9DDCC672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549275"/>
            <a:ext cx="7129462"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5">
            <a:extLst>
              <a:ext uri="{FF2B5EF4-FFF2-40B4-BE49-F238E27FC236}">
                <a16:creationId xmlns:a16="http://schemas.microsoft.com/office/drawing/2014/main" id="{45086642-416B-4173-8E55-70065D51D490}"/>
              </a:ext>
            </a:extLst>
          </p:cNvPr>
          <p:cNvSpPr txBox="1">
            <a:spLocks noChangeArrowheads="1"/>
          </p:cNvSpPr>
          <p:nvPr/>
        </p:nvSpPr>
        <p:spPr bwMode="auto">
          <a:xfrm>
            <a:off x="2208214" y="6092826"/>
            <a:ext cx="7920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3810" name="Picture 4" descr="aiani_27">
            <a:extLst>
              <a:ext uri="{FF2B5EF4-FFF2-40B4-BE49-F238E27FC236}">
                <a16:creationId xmlns:a16="http://schemas.microsoft.com/office/drawing/2014/main" id="{7D450D85-7C5A-4873-9831-06CBCB0F4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76250"/>
            <a:ext cx="71278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5">
            <a:extLst>
              <a:ext uri="{FF2B5EF4-FFF2-40B4-BE49-F238E27FC236}">
                <a16:creationId xmlns:a16="http://schemas.microsoft.com/office/drawing/2014/main" id="{0396B368-B3D3-45AD-8CD5-9B4DDC80CA23}"/>
              </a:ext>
            </a:extLst>
          </p:cNvPr>
          <p:cNvSpPr txBox="1">
            <a:spLocks noChangeArrowheads="1"/>
          </p:cNvSpPr>
          <p:nvPr/>
        </p:nvSpPr>
        <p:spPr bwMode="auto">
          <a:xfrm>
            <a:off x="2063751" y="6021388"/>
            <a:ext cx="7993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4834" name="Picture 4" descr="aiani_27">
            <a:extLst>
              <a:ext uri="{FF2B5EF4-FFF2-40B4-BE49-F238E27FC236}">
                <a16:creationId xmlns:a16="http://schemas.microsoft.com/office/drawing/2014/main" id="{4F7E3F77-0F25-42FC-BD87-EE2FADE0A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404814"/>
            <a:ext cx="705643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5">
            <a:extLst>
              <a:ext uri="{FF2B5EF4-FFF2-40B4-BE49-F238E27FC236}">
                <a16:creationId xmlns:a16="http://schemas.microsoft.com/office/drawing/2014/main" id="{750B18F7-F8C3-4B3C-B33A-234FF1B64997}"/>
              </a:ext>
            </a:extLst>
          </p:cNvPr>
          <p:cNvSpPr txBox="1">
            <a:spLocks noChangeArrowheads="1"/>
          </p:cNvSpPr>
          <p:nvPr/>
        </p:nvSpPr>
        <p:spPr bwMode="auto">
          <a:xfrm>
            <a:off x="1992314" y="5734050"/>
            <a:ext cx="85058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None/>
              <a:defRPr/>
            </a:pPr>
            <a:r>
              <a:rPr lang="el-GR" altLang="el-GR" sz="1800" i="1" dirty="0">
                <a:solidFill>
                  <a:srgbClr val="FFFF00"/>
                </a:solidFill>
                <a:latin typeface="Arial" panose="020B0604020202020204" pitchFamily="34" charset="0"/>
                <a:cs typeface="Arial" panose="020B0604020202020204" pitchFamily="34" charset="0"/>
              </a:rPr>
              <a:t>Το Σάββατο του Λαζάρου πριν από τον τελετουργικό </a:t>
            </a:r>
            <a:r>
              <a:rPr lang="el-GR" altLang="el-GR" sz="1800" i="1" dirty="0" err="1">
                <a:solidFill>
                  <a:srgbClr val="FFFF00"/>
                </a:solidFill>
                <a:latin typeface="Arial" panose="020B0604020202020204" pitchFamily="34" charset="0"/>
                <a:cs typeface="Arial" panose="020B0604020202020204" pitchFamily="34" charset="0"/>
              </a:rPr>
              <a:t>αγερμό</a:t>
            </a:r>
            <a:r>
              <a:rPr lang="el-GR" altLang="el-GR" sz="1800" i="1" dirty="0">
                <a:solidFill>
                  <a:srgbClr val="FFFF00"/>
                </a:solidFill>
                <a:latin typeface="Arial" panose="020B0604020202020204" pitchFamily="34" charset="0"/>
                <a:cs typeface="Arial" panose="020B0604020202020204" pitchFamily="34" charset="0"/>
              </a:rPr>
              <a:t> στους δρόμους </a:t>
            </a:r>
          </a:p>
          <a:p>
            <a:pPr eaLnBrk="1" hangingPunct="1">
              <a:lnSpc>
                <a:spcPct val="100000"/>
              </a:lnSpc>
              <a:spcBef>
                <a:spcPct val="0"/>
              </a:spcBef>
              <a:buNone/>
              <a:defRPr/>
            </a:pPr>
            <a:r>
              <a:rPr lang="el-GR" altLang="el-GR" sz="1800" i="1" dirty="0">
                <a:solidFill>
                  <a:srgbClr val="FFFF00"/>
                </a:solidFill>
                <a:latin typeface="Arial" panose="020B0604020202020204" pitchFamily="34" charset="0"/>
                <a:cs typeface="Arial" panose="020B0604020202020204" pitchFamily="34" charset="0"/>
              </a:rPr>
              <a:t>της κωμόπολης, οι </a:t>
            </a:r>
            <a:r>
              <a:rPr lang="el-GR" altLang="el-GR" sz="1800" i="1" dirty="0" err="1">
                <a:solidFill>
                  <a:srgbClr val="FFFF00"/>
                </a:solidFill>
                <a:latin typeface="Arial" panose="020B0604020202020204" pitchFamily="34" charset="0"/>
                <a:cs typeface="Arial" panose="020B0604020202020204" pitchFamily="34" charset="0"/>
              </a:rPr>
              <a:t>Λαζαρίνες</a:t>
            </a:r>
            <a:r>
              <a:rPr lang="el-GR" altLang="el-GR" sz="1800" i="1" dirty="0">
                <a:solidFill>
                  <a:srgbClr val="FFFF00"/>
                </a:solidFill>
                <a:latin typeface="Arial" panose="020B0604020202020204" pitchFamily="34" charset="0"/>
                <a:cs typeface="Arial" panose="020B0604020202020204" pitchFamily="34" charset="0"/>
              </a:rPr>
              <a:t> επισκέπτονται τη βρύση στην οποία σπάνε ένα αυγό.</a:t>
            </a:r>
          </a:p>
          <a:p>
            <a:pPr eaLnBrk="1" hangingPunct="1">
              <a:lnSpc>
                <a:spcPct val="100000"/>
              </a:lnSpc>
              <a:spcBef>
                <a:spcPct val="0"/>
              </a:spcBef>
              <a:buNone/>
              <a:defRPr/>
            </a:pPr>
            <a:r>
              <a:rPr lang="el-GR" altLang="el-GR" sz="1800" dirty="0" err="1">
                <a:solidFill>
                  <a:srgbClr val="FFFF00"/>
                </a:solidFill>
                <a:latin typeface="Arial" panose="020B0604020202020204" pitchFamily="34" charset="0"/>
                <a:cs typeface="Arial" panose="020B0604020202020204" pitchFamily="34" charset="0"/>
              </a:rPr>
              <a:t>Αιανή</a:t>
            </a:r>
            <a:r>
              <a:rPr lang="el-GR" altLang="el-GR" sz="1800" dirty="0">
                <a:solidFill>
                  <a:srgbClr val="FFFF00"/>
                </a:solidFill>
                <a:latin typeface="Arial" panose="020B0604020202020204" pitchFamily="34" charset="0"/>
                <a:cs typeface="Arial" panose="020B0604020202020204" pitchFamily="34" charset="0"/>
              </a:rPr>
              <a:t> Κοζάνης, Σάββατο του Λαζάρου, Απρίλιος 2008.</a:t>
            </a:r>
            <a:r>
              <a:rPr lang="en-US" altLang="el-GR" sz="1800" dirty="0">
                <a:solidFill>
                  <a:srgbClr val="FFFF00"/>
                </a:solidFill>
                <a:latin typeface="Arial" panose="020B0604020202020204" pitchFamily="34" charset="0"/>
                <a:cs typeface="Arial" panose="020B0604020202020204" pitchFamily="34" charset="0"/>
              </a:rPr>
              <a:t> </a:t>
            </a:r>
            <a:r>
              <a:rPr lang="el-GR" altLang="el-GR" sz="1800" dirty="0" err="1">
                <a:solidFill>
                  <a:srgbClr val="FFFF00"/>
                </a:solidFill>
                <a:latin typeface="Arial" panose="020B0604020202020204" pitchFamily="34" charset="0"/>
                <a:cs typeface="Arial" panose="020B0604020202020204" pitchFamily="34" charset="0"/>
              </a:rPr>
              <a:t>Φωτ</a:t>
            </a:r>
            <a:r>
              <a:rPr lang="el-GR" altLang="el-GR" sz="1800" dirty="0">
                <a:solidFill>
                  <a:srgbClr val="FFFF00"/>
                </a:solidFill>
                <a:latin typeface="Arial" panose="020B0604020202020204" pitchFamily="34" charset="0"/>
                <a:cs typeface="Arial" panose="020B0604020202020204" pitchFamily="34" charset="0"/>
              </a:rPr>
              <a:t>: Ζωή Μάργαρη.</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05858" name="Εικόνα 1">
            <a:extLst>
              <a:ext uri="{FF2B5EF4-FFF2-40B4-BE49-F238E27FC236}">
                <a16:creationId xmlns:a16="http://schemas.microsoft.com/office/drawing/2014/main" id="{E0AAF67A-14CD-4892-90AD-7BEAA92F07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7588" y="1611313"/>
            <a:ext cx="7777162"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Ορθογώνιο 2">
            <a:extLst>
              <a:ext uri="{FF2B5EF4-FFF2-40B4-BE49-F238E27FC236}">
                <a16:creationId xmlns:a16="http://schemas.microsoft.com/office/drawing/2014/main" id="{01CE84D3-4193-4679-B30E-9656877EB50D}"/>
              </a:ext>
            </a:extLst>
          </p:cNvPr>
          <p:cNvSpPr>
            <a:spLocks noChangeArrowheads="1"/>
          </p:cNvSpPr>
          <p:nvPr/>
        </p:nvSpPr>
        <p:spPr bwMode="auto">
          <a:xfrm>
            <a:off x="2008188" y="169863"/>
            <a:ext cx="83359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sz="2800" dirty="0">
                <a:solidFill>
                  <a:srgbClr val="FFFF00"/>
                </a:solidFill>
              </a:rPr>
              <a:t>Το έθιμο του τρανού χορού «</a:t>
            </a:r>
            <a:r>
              <a:rPr lang="el-GR" altLang="el-GR" sz="2800" dirty="0" err="1">
                <a:solidFill>
                  <a:srgbClr val="FFFF00"/>
                </a:solidFill>
              </a:rPr>
              <a:t>Τσιντζιρό</a:t>
            </a:r>
            <a:r>
              <a:rPr lang="el-GR" altLang="el-GR" sz="2800" dirty="0">
                <a:solidFill>
                  <a:srgbClr val="FFFF00"/>
                </a:solidFill>
              </a:rPr>
              <a:t>», από την αναβίωση των </a:t>
            </a:r>
            <a:r>
              <a:rPr lang="el-GR" altLang="el-GR" sz="2800" dirty="0" err="1">
                <a:solidFill>
                  <a:srgbClr val="FFFF00"/>
                </a:solidFill>
              </a:rPr>
              <a:t>Λαζαρίνων</a:t>
            </a:r>
            <a:r>
              <a:rPr lang="el-GR" altLang="el-GR" sz="2800" dirty="0">
                <a:solidFill>
                  <a:srgbClr val="FFFF00"/>
                </a:solidFill>
              </a:rPr>
              <a:t> στη </a:t>
            </a:r>
            <a:r>
              <a:rPr lang="el-GR" altLang="el-GR" sz="2800" dirty="0" err="1">
                <a:solidFill>
                  <a:srgbClr val="FFFF00"/>
                </a:solidFill>
              </a:rPr>
              <a:t>Αιανή</a:t>
            </a:r>
            <a:r>
              <a:rPr lang="el-GR" altLang="el-GR" sz="2800" dirty="0">
                <a:solidFill>
                  <a:srgbClr val="FFFF00"/>
                </a:solidFill>
              </a:rPr>
              <a:t> Κοζάνης, το Σάββατο του Λαζάρου 04 Απριλίου 2014. </a:t>
            </a: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96610" name="Ορθογώνιο 1">
            <a:extLst>
              <a:ext uri="{FF2B5EF4-FFF2-40B4-BE49-F238E27FC236}">
                <a16:creationId xmlns:a16="http://schemas.microsoft.com/office/drawing/2014/main" id="{8FEF2B15-8083-434E-9352-5B6C0EBD94ED}"/>
              </a:ext>
            </a:extLst>
          </p:cNvPr>
          <p:cNvSpPr>
            <a:spLocks noChangeArrowheads="1"/>
          </p:cNvSpPr>
          <p:nvPr/>
        </p:nvSpPr>
        <p:spPr bwMode="auto">
          <a:xfrm>
            <a:off x="1743075" y="1"/>
            <a:ext cx="88915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defRPr/>
            </a:pPr>
            <a:r>
              <a:rPr lang="el-GR" altLang="el-GR" dirty="0">
                <a:solidFill>
                  <a:srgbClr val="FFFF00"/>
                </a:solidFill>
              </a:rPr>
              <a:t>Το έθιμο του τρανού χορού «</a:t>
            </a:r>
            <a:r>
              <a:rPr lang="el-GR" altLang="el-GR" dirty="0" err="1">
                <a:solidFill>
                  <a:srgbClr val="FFFF00"/>
                </a:solidFill>
              </a:rPr>
              <a:t>Τσιντζιρό</a:t>
            </a:r>
            <a:r>
              <a:rPr lang="el-GR" altLang="el-GR" dirty="0">
                <a:solidFill>
                  <a:srgbClr val="FFFF00"/>
                </a:solidFill>
              </a:rPr>
              <a:t>», από την αναβίωση των </a:t>
            </a:r>
            <a:r>
              <a:rPr lang="el-GR" altLang="el-GR" dirty="0" err="1">
                <a:solidFill>
                  <a:srgbClr val="FFFF00"/>
                </a:solidFill>
              </a:rPr>
              <a:t>Λαζαρίνων</a:t>
            </a:r>
            <a:r>
              <a:rPr lang="el-GR" altLang="el-GR" dirty="0">
                <a:solidFill>
                  <a:srgbClr val="FFFF00"/>
                </a:solidFill>
              </a:rPr>
              <a:t> στη </a:t>
            </a:r>
            <a:r>
              <a:rPr lang="el-GR" altLang="el-GR" dirty="0" err="1">
                <a:solidFill>
                  <a:srgbClr val="FFFF00"/>
                </a:solidFill>
              </a:rPr>
              <a:t>Αιανή</a:t>
            </a:r>
            <a:r>
              <a:rPr lang="el-GR" altLang="el-GR" dirty="0">
                <a:solidFill>
                  <a:srgbClr val="FFFF00"/>
                </a:solidFill>
              </a:rPr>
              <a:t> Κοζάνης, το Σάββατο του Λαζάρου 04 Απριλίου 2014. </a:t>
            </a:r>
          </a:p>
        </p:txBody>
      </p:sp>
      <p:pic>
        <p:nvPicPr>
          <p:cNvPr id="506883" name="Εικόνα 2" descr="Οι Λαζαρίνες της Αιανής.">
            <a:extLst>
              <a:ext uri="{FF2B5EF4-FFF2-40B4-BE49-F238E27FC236}">
                <a16:creationId xmlns:a16="http://schemas.microsoft.com/office/drawing/2014/main" id="{E9F959B9-C6E8-48A4-BF58-3BA21C4F3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2349501"/>
            <a:ext cx="68421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4418" name="Τίτλος 1">
            <a:extLst>
              <a:ext uri="{FF2B5EF4-FFF2-40B4-BE49-F238E27FC236}">
                <a16:creationId xmlns:a16="http://schemas.microsoft.com/office/drawing/2014/main" id="{AD627239-59F1-45EB-9662-0306D5DBC684}"/>
              </a:ext>
            </a:extLst>
          </p:cNvPr>
          <p:cNvSpPr>
            <a:spLocks noGrp="1"/>
          </p:cNvSpPr>
          <p:nvPr>
            <p:ph type="title"/>
          </p:nvPr>
        </p:nvSpPr>
        <p:spPr>
          <a:xfrm>
            <a:off x="2382839" y="850900"/>
            <a:ext cx="2776537" cy="1143000"/>
          </a:xfrm>
        </p:spPr>
        <p:txBody>
          <a:bodyPr/>
          <a:lstStyle/>
          <a:p>
            <a:pPr eaLnBrk="1" hangingPunct="1"/>
            <a:r>
              <a:rPr lang="el-GR" altLang="el-GR" dirty="0">
                <a:solidFill>
                  <a:srgbClr val="FFFF00"/>
                </a:solidFill>
              </a:rPr>
              <a:t>Αράπηδες </a:t>
            </a:r>
          </a:p>
        </p:txBody>
      </p:sp>
      <p:pic>
        <p:nvPicPr>
          <p:cNvPr id="444419" name="Εικόνα 2">
            <a:extLst>
              <a:ext uri="{FF2B5EF4-FFF2-40B4-BE49-F238E27FC236}">
                <a16:creationId xmlns:a16="http://schemas.microsoft.com/office/drawing/2014/main" id="{D1D8FBC3-9A4E-4E56-9AF6-03209E5B2D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404814"/>
            <a:ext cx="506730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5442" name="Τίτλος 1">
            <a:extLst>
              <a:ext uri="{FF2B5EF4-FFF2-40B4-BE49-F238E27FC236}">
                <a16:creationId xmlns:a16="http://schemas.microsoft.com/office/drawing/2014/main" id="{74E02814-D331-4452-BDE5-3D1DD67D8449}"/>
              </a:ext>
            </a:extLst>
          </p:cNvPr>
          <p:cNvSpPr>
            <a:spLocks noGrp="1"/>
          </p:cNvSpPr>
          <p:nvPr>
            <p:ph type="title"/>
          </p:nvPr>
        </p:nvSpPr>
        <p:spPr>
          <a:xfrm>
            <a:off x="1992313" y="-242888"/>
            <a:ext cx="3167062" cy="1143001"/>
          </a:xfrm>
        </p:spPr>
        <p:txBody>
          <a:bodyPr/>
          <a:lstStyle/>
          <a:p>
            <a:pPr eaLnBrk="1" hangingPunct="1"/>
            <a:r>
              <a:rPr lang="el-GR" altLang="el-GR" dirty="0" err="1">
                <a:solidFill>
                  <a:srgbClr val="FFFF00"/>
                </a:solidFill>
              </a:rPr>
              <a:t>Σοχός</a:t>
            </a:r>
            <a:endParaRPr lang="el-GR" altLang="el-GR" dirty="0">
              <a:solidFill>
                <a:srgbClr val="FFFF00"/>
              </a:solidFill>
            </a:endParaRPr>
          </a:p>
        </p:txBody>
      </p:sp>
      <p:pic>
        <p:nvPicPr>
          <p:cNvPr id="445443" name="Εικόνα 2">
            <a:extLst>
              <a:ext uri="{FF2B5EF4-FFF2-40B4-BE49-F238E27FC236}">
                <a16:creationId xmlns:a16="http://schemas.microsoft.com/office/drawing/2014/main" id="{DAA8DDFD-5886-4BBE-92EA-950F198E57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125539"/>
            <a:ext cx="78486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6466" name="Τίτλος 1">
            <a:extLst>
              <a:ext uri="{FF2B5EF4-FFF2-40B4-BE49-F238E27FC236}">
                <a16:creationId xmlns:a16="http://schemas.microsoft.com/office/drawing/2014/main" id="{45D5D0A4-FAFF-40AF-9EA7-54EF7AD33380}"/>
              </a:ext>
            </a:extLst>
          </p:cNvPr>
          <p:cNvSpPr>
            <a:spLocks noGrp="1"/>
          </p:cNvSpPr>
          <p:nvPr>
            <p:ph type="title"/>
          </p:nvPr>
        </p:nvSpPr>
        <p:spPr>
          <a:xfrm>
            <a:off x="1992313" y="1052513"/>
            <a:ext cx="2303462" cy="1143000"/>
          </a:xfrm>
        </p:spPr>
        <p:txBody>
          <a:bodyPr/>
          <a:lstStyle/>
          <a:p>
            <a:pPr eaLnBrk="1" hangingPunct="1"/>
            <a:r>
              <a:rPr lang="el-GR" altLang="el-GR" dirty="0">
                <a:solidFill>
                  <a:srgbClr val="FFFF00"/>
                </a:solidFill>
              </a:rPr>
              <a:t> </a:t>
            </a:r>
            <a:r>
              <a:rPr lang="el-GR" altLang="el-GR" dirty="0" err="1">
                <a:solidFill>
                  <a:srgbClr val="FFFF00"/>
                </a:solidFill>
              </a:rPr>
              <a:t>Σοχός</a:t>
            </a:r>
            <a:endParaRPr lang="el-GR" altLang="el-GR" dirty="0">
              <a:solidFill>
                <a:srgbClr val="FFFF00"/>
              </a:solidFill>
            </a:endParaRPr>
          </a:p>
        </p:txBody>
      </p:sp>
      <p:pic>
        <p:nvPicPr>
          <p:cNvPr id="446467" name="Εικόνα 2">
            <a:extLst>
              <a:ext uri="{FF2B5EF4-FFF2-40B4-BE49-F238E27FC236}">
                <a16:creationId xmlns:a16="http://schemas.microsoft.com/office/drawing/2014/main" id="{ACFEFB3D-07AB-4363-8F8D-D8575DD41A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4150" y="609601"/>
            <a:ext cx="42037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47490" name="Τίτλος 1">
            <a:extLst>
              <a:ext uri="{FF2B5EF4-FFF2-40B4-BE49-F238E27FC236}">
                <a16:creationId xmlns:a16="http://schemas.microsoft.com/office/drawing/2014/main" id="{9EABE7D7-884B-46D3-B39D-09B0A5C54361}"/>
              </a:ext>
            </a:extLst>
          </p:cNvPr>
          <p:cNvSpPr>
            <a:spLocks noGrp="1"/>
          </p:cNvSpPr>
          <p:nvPr>
            <p:ph type="title"/>
          </p:nvPr>
        </p:nvSpPr>
        <p:spPr>
          <a:xfrm>
            <a:off x="1271587" y="5478463"/>
            <a:ext cx="5038726" cy="1143000"/>
          </a:xfrm>
        </p:spPr>
        <p:txBody>
          <a:bodyPr/>
          <a:lstStyle/>
          <a:p>
            <a:pPr eaLnBrk="1" hangingPunct="1"/>
            <a:r>
              <a:rPr lang="el-GR" altLang="el-GR" b="1">
                <a:solidFill>
                  <a:schemeClr val="bg1"/>
                </a:solidFill>
              </a:rPr>
              <a:t>Σοχός</a:t>
            </a:r>
          </a:p>
        </p:txBody>
      </p:sp>
      <p:pic>
        <p:nvPicPr>
          <p:cNvPr id="447491" name="Εικόνα 2">
            <a:extLst>
              <a:ext uri="{FF2B5EF4-FFF2-40B4-BE49-F238E27FC236}">
                <a16:creationId xmlns:a16="http://schemas.microsoft.com/office/drawing/2014/main" id="{AA111B9C-7BBB-4760-81E0-ED517FE3A0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0"/>
            <a:ext cx="392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2" name="Εικόνα 2">
            <a:extLst>
              <a:ext uri="{FF2B5EF4-FFF2-40B4-BE49-F238E27FC236}">
                <a16:creationId xmlns:a16="http://schemas.microsoft.com/office/drawing/2014/main" id="{3AFE9E79-AABF-4D55-84D8-DCA9D532E8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536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Ορθογώνιο 1">
            <a:extLst>
              <a:ext uri="{FF2B5EF4-FFF2-40B4-BE49-F238E27FC236}">
                <a16:creationId xmlns:a16="http://schemas.microsoft.com/office/drawing/2014/main" id="{20F92720-4662-470C-B4A5-AB3AA643AF62}"/>
              </a:ext>
            </a:extLst>
          </p:cNvPr>
          <p:cNvSpPr>
            <a:spLocks noChangeArrowheads="1"/>
          </p:cNvSpPr>
          <p:nvPr/>
        </p:nvSpPr>
        <p:spPr bwMode="auto">
          <a:xfrm>
            <a:off x="1774825" y="6396038"/>
            <a:ext cx="5195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kumimoji="1" lang="el-GR" altLang="el-GR" sz="3600">
                <a:solidFill>
                  <a:prstClr val="black"/>
                </a:solidFill>
                <a:latin typeface="Times New Roman" panose="02020603050405020304" pitchFamily="18" charset="0"/>
              </a:rPr>
              <a:t>Αράπηδες της Νικήσιανης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545</Words>
  <Application>Microsoft Office PowerPoint</Application>
  <PresentationFormat>Widescreen</PresentationFormat>
  <Paragraphs>76</Paragraphs>
  <Slides>59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Calibri Light</vt:lpstr>
      <vt:lpstr>Tahoma</vt:lpstr>
      <vt:lpstr>Times New Roman</vt:lpstr>
      <vt:lpstr>Wingdings</vt:lpstr>
      <vt:lpstr>Office Theme</vt:lpstr>
      <vt:lpstr>PowerPoint Presentation</vt:lpstr>
      <vt:lpstr>Φιλώτι Νάξου, κουδουνάτοι</vt:lpstr>
      <vt:lpstr>Νάξος, κουδουνάτοι</vt:lpstr>
      <vt:lpstr>Αράπηδες Νικήσιανης Καβάλας</vt:lpstr>
      <vt:lpstr>PowerPoint Presentation</vt:lpstr>
      <vt:lpstr>Αράπηδες </vt:lpstr>
      <vt:lpstr>Σοχός</vt:lpstr>
      <vt:lpstr> Σοχός</vt:lpstr>
      <vt:lpstr>Σοχός</vt:lpstr>
      <vt:lpstr>  Νέδουσα Μεσσηνίας</vt:lpstr>
      <vt:lpstr>PowerPoint Presentation</vt:lpstr>
      <vt:lpstr>Γέργερη</vt:lpstr>
      <vt:lpstr>Μεθώνη, του Κουτρούλη ο γάμος</vt:lpstr>
      <vt:lpstr>PowerPoint Presentation</vt:lpstr>
      <vt:lpstr>PowerPoint Presentation</vt:lpstr>
      <vt:lpstr>PowerPoint Presentation</vt:lpstr>
      <vt:lpstr>Τύρναβος, μπουρανί</vt:lpstr>
      <vt:lpstr>Τύρναβος,  μπουρανί</vt:lpstr>
      <vt:lpstr>Σάμος, ο καδής</vt:lpstr>
      <vt:lpstr>PowerPoint Presentation</vt:lpstr>
      <vt:lpstr>Πανάρατος, Καρπενήσι</vt:lpstr>
      <vt:lpstr>Πανάρατος, Καρπενήσι</vt:lpstr>
      <vt:lpstr>Πανάρατος, Καρπενήσι</vt:lpstr>
      <vt:lpstr>Πανάρατος, Καρπενήσι</vt:lpstr>
      <vt:lpstr>Πανάρατος, Καρπενήσι</vt:lpstr>
      <vt:lpstr>Πανάρατος,  Φανάρι Καρδίτσας</vt:lpstr>
      <vt:lpstr>Πανάρατος,  Φανάρι Καρδίτσας</vt:lpstr>
      <vt:lpstr>Πανάρατος, Καρπενήσι</vt:lpstr>
      <vt:lpstr>PowerPoint Presentation</vt:lpstr>
      <vt:lpstr>Αράπηδες </vt:lpstr>
      <vt:lpstr>Άρτα, Πανάρατος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Λαζαρίνες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 Stamopoulou</dc:creator>
  <cp:lastModifiedBy>Ria Stamopoulou</cp:lastModifiedBy>
  <cp:revision>3</cp:revision>
  <dcterms:created xsi:type="dcterms:W3CDTF">2019-02-28T10:04:38Z</dcterms:created>
  <dcterms:modified xsi:type="dcterms:W3CDTF">2019-02-28T10:16:15Z</dcterms:modified>
</cp:coreProperties>
</file>